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7" r:id="rId2"/>
    <p:sldId id="348" r:id="rId3"/>
    <p:sldId id="256" r:id="rId4"/>
    <p:sldId id="258" r:id="rId5"/>
    <p:sldId id="257"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305" r:id="rId21"/>
    <p:sldId id="281" r:id="rId22"/>
    <p:sldId id="282" r:id="rId23"/>
    <p:sldId id="304" r:id="rId24"/>
    <p:sldId id="283" r:id="rId25"/>
    <p:sldId id="303" r:id="rId26"/>
    <p:sldId id="285" r:id="rId27"/>
    <p:sldId id="286" r:id="rId28"/>
    <p:sldId id="287" r:id="rId29"/>
    <p:sldId id="288" r:id="rId30"/>
    <p:sldId id="289" r:id="rId31"/>
    <p:sldId id="290" r:id="rId32"/>
    <p:sldId id="302" r:id="rId33"/>
    <p:sldId id="291" r:id="rId34"/>
    <p:sldId id="301" r:id="rId35"/>
    <p:sldId id="292" r:id="rId36"/>
    <p:sldId id="293" r:id="rId37"/>
    <p:sldId id="294" r:id="rId38"/>
    <p:sldId id="295" r:id="rId39"/>
    <p:sldId id="296" r:id="rId40"/>
    <p:sldId id="297" r:id="rId41"/>
    <p:sldId id="298" r:id="rId42"/>
    <p:sldId id="299" r:id="rId43"/>
    <p:sldId id="300" r:id="rId44"/>
    <p:sldId id="306" r:id="rId45"/>
    <p:sldId id="334" r:id="rId46"/>
    <p:sldId id="335" r:id="rId47"/>
    <p:sldId id="336" r:id="rId48"/>
    <p:sldId id="337" r:id="rId49"/>
    <p:sldId id="338" r:id="rId50"/>
    <p:sldId id="307"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39" r:id="rId65"/>
    <p:sldId id="340" r:id="rId66"/>
    <p:sldId id="341" r:id="rId67"/>
    <p:sldId id="342" r:id="rId68"/>
    <p:sldId id="343" r:id="rId69"/>
    <p:sldId id="344" r:id="rId70"/>
    <p:sldId id="324" r:id="rId71"/>
    <p:sldId id="325" r:id="rId72"/>
    <p:sldId id="326" r:id="rId73"/>
    <p:sldId id="327" r:id="rId74"/>
    <p:sldId id="328" r:id="rId75"/>
    <p:sldId id="346" r:id="rId76"/>
    <p:sldId id="33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70" autoAdjust="0"/>
    <p:restoredTop sz="94265" autoAdjust="0"/>
  </p:normalViewPr>
  <p:slideViewPr>
    <p:cSldViewPr>
      <p:cViewPr>
        <p:scale>
          <a:sx n="80" d="100"/>
          <a:sy n="80" d="100"/>
        </p:scale>
        <p:origin x="-816" y="156"/>
      </p:cViewPr>
      <p:guideLst>
        <p:guide orient="horz" pos="2160"/>
        <p:guide pos="2880"/>
      </p:guideLst>
    </p:cSldViewPr>
  </p:slideViewPr>
  <p:outlineViewPr>
    <p:cViewPr>
      <p:scale>
        <a:sx n="33" d="100"/>
        <a:sy n="33" d="100"/>
      </p:scale>
      <p:origin x="258" y="20484"/>
    </p:cViewPr>
  </p:outlineViewPr>
  <p:notesTextViewPr>
    <p:cViewPr>
      <p:scale>
        <a:sx n="100" d="100"/>
        <a:sy n="100" d="100"/>
      </p:scale>
      <p:origin x="0" y="0"/>
    </p:cViewPr>
  </p:notesTextViewPr>
  <p:sorterViewPr>
    <p:cViewPr>
      <p:scale>
        <a:sx n="100" d="100"/>
        <a:sy n="100" d="100"/>
      </p:scale>
      <p:origin x="0" y="84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9206D-C507-4562-ACE2-798A79310421}" type="datetimeFigureOut">
              <a:rPr lang="en-US" smtClean="0"/>
              <a:pPr/>
              <a:t>15/10/2022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69A68-3F28-4CD5-954C-E5F37EABF6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69A68-3F28-4CD5-954C-E5F37EABF672}"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smtClean="0"/>
              <a:t>To open an existing document, on the </a:t>
            </a:r>
            <a:r>
              <a:rPr lang="en-US" altLang="en-US" b="1" smtClean="0"/>
              <a:t>Standard</a:t>
            </a:r>
            <a:r>
              <a:rPr lang="en-US" altLang="en-US" smtClean="0"/>
              <a:t> toolbar, click the </a:t>
            </a:r>
            <a:r>
              <a:rPr lang="en-US" altLang="en-US" b="1" smtClean="0"/>
              <a:t>Open</a:t>
            </a:r>
            <a:r>
              <a:rPr lang="en-US" altLang="en-US" smtClean="0"/>
              <a:t> button– the icon looks like an opening folder.</a:t>
            </a:r>
          </a:p>
          <a:p>
            <a:r>
              <a:rPr lang="en-US" altLang="en-US" smtClean="0"/>
              <a:t>Then, in the </a:t>
            </a:r>
            <a:r>
              <a:rPr lang="en-US" altLang="en-US" b="1" smtClean="0"/>
              <a:t>Open</a:t>
            </a:r>
            <a:r>
              <a:rPr lang="en-US" altLang="en-US" smtClean="0"/>
              <a:t> dialog box, double-click the </a:t>
            </a:r>
            <a:r>
              <a:rPr lang="en-US" altLang="en-US" b="1" smtClean="0"/>
              <a:t>Sales Report</a:t>
            </a:r>
            <a:r>
              <a:rPr lang="en-US" altLang="en-US" smtClean="0"/>
              <a:t> document. </a:t>
            </a:r>
          </a:p>
          <a:p>
            <a:r>
              <a:rPr lang="en-US" altLang="en-US" b="1" smtClean="0"/>
              <a:t>Note:</a:t>
            </a:r>
            <a:r>
              <a:rPr lang="en-US" altLang="en-US" smtClean="0"/>
              <a:t> You can have multiple documents open at the same time. However, only one document window remains active at one time.</a:t>
            </a:r>
          </a:p>
          <a:p>
            <a:r>
              <a:rPr lang="en-US" altLang="en-US" smtClean="0"/>
              <a:t>To view a list of the files open in Word, click the </a:t>
            </a:r>
            <a:r>
              <a:rPr lang="en-US" altLang="en-US" b="1" smtClean="0"/>
              <a:t>Window</a:t>
            </a:r>
            <a:r>
              <a:rPr lang="en-US" altLang="en-US" smtClean="0"/>
              <a:t> menu. You can switch between files by clicking on the title of the file you want to work on.</a:t>
            </a:r>
          </a:p>
          <a:p>
            <a:endParaRPr lang="en-US" altLang="en-US" smtClean="0"/>
          </a:p>
          <a:p>
            <a:r>
              <a:rPr lang="en-US" altLang="en-US" smtClean="0"/>
              <a:t>You can also close the active document without closing Word. </a:t>
            </a:r>
          </a:p>
          <a:p>
            <a:r>
              <a:rPr lang="en-US" altLang="en-US" smtClean="0"/>
              <a:t>At the right corner of </a:t>
            </a:r>
            <a:r>
              <a:rPr lang="en-US" altLang="en-US" b="1" smtClean="0"/>
              <a:t>the menu bar</a:t>
            </a:r>
            <a:r>
              <a:rPr lang="en-US" altLang="en-US" smtClean="0"/>
              <a:t>, click the </a:t>
            </a:r>
            <a:r>
              <a:rPr lang="en-US" altLang="en-US" b="1" smtClean="0"/>
              <a:t>Close Window</a:t>
            </a:r>
            <a:r>
              <a:rPr lang="en-US" altLang="en-US" smtClean="0"/>
              <a:t> button. </a:t>
            </a:r>
          </a:p>
          <a:p>
            <a:r>
              <a:rPr lang="en-US" altLang="en-US" smtClean="0"/>
              <a:t>Notice that this appears </a:t>
            </a:r>
            <a:r>
              <a:rPr lang="en-US" altLang="en-US" u="sng" smtClean="0"/>
              <a:t>underneath</a:t>
            </a:r>
            <a:r>
              <a:rPr lang="en-US" altLang="en-US" smtClean="0"/>
              <a:t> the buttons that will minimize, resize, and close the </a:t>
            </a:r>
            <a:r>
              <a:rPr lang="en-US" altLang="en-US" u="sng" smtClean="0"/>
              <a:t>Program</a:t>
            </a:r>
            <a:r>
              <a:rPr lang="en-US" altLang="en-US" smtClean="0"/>
              <a:t> window. </a:t>
            </a:r>
          </a:p>
          <a:p>
            <a:endParaRPr lang="en-US" altLang="en-US" smtClean="0"/>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smtClean="0"/>
              <a:t>You want to print copies of the Announcement Guidelines document and distribute it to your colleagues. To print one copy of the Announcement Guidelines document by using the default settings of your printer, click the </a:t>
            </a:r>
            <a:r>
              <a:rPr lang="en-US" altLang="en-US" b="1" smtClean="0"/>
              <a:t>File</a:t>
            </a:r>
            <a:r>
              <a:rPr lang="en-US" altLang="en-US" smtClean="0"/>
              <a:t> menu, and then click </a:t>
            </a:r>
            <a:r>
              <a:rPr lang="en-US" altLang="en-US" b="1" smtClean="0"/>
              <a:t>Print</a:t>
            </a:r>
            <a:r>
              <a:rPr lang="en-US" altLang="en-US" smtClean="0"/>
              <a:t>. </a:t>
            </a:r>
          </a:p>
          <a:p>
            <a:r>
              <a:rPr lang="en-US" altLang="en-US" i="1" smtClean="0"/>
              <a:t>The Print dialog box includes details about the name of the printer, range of pages, and the number of copies to be printed. You can modify these details to suit your requirements. </a:t>
            </a:r>
          </a:p>
          <a:p>
            <a:r>
              <a:rPr lang="en-US" altLang="en-US" smtClean="0"/>
              <a:t>To print four copies of this document, under </a:t>
            </a:r>
            <a:r>
              <a:rPr lang="en-US" altLang="en-US" b="1" smtClean="0"/>
              <a:t>Copies</a:t>
            </a:r>
            <a:r>
              <a:rPr lang="en-US" altLang="en-US" smtClean="0"/>
              <a:t> in the </a:t>
            </a:r>
            <a:r>
              <a:rPr lang="en-US" altLang="en-US" b="1" smtClean="0"/>
              <a:t>Print</a:t>
            </a:r>
            <a:r>
              <a:rPr lang="en-US" altLang="en-US" smtClean="0"/>
              <a:t> dialog box, double-click in the </a:t>
            </a:r>
            <a:r>
              <a:rPr lang="en-US" altLang="en-US" b="1" smtClean="0"/>
              <a:t>Number of copies</a:t>
            </a:r>
            <a:r>
              <a:rPr lang="en-US" altLang="en-US" smtClean="0"/>
              <a:t> box, and then press SPACEBAR to have the text typed for you. </a:t>
            </a:r>
          </a:p>
          <a:p>
            <a:r>
              <a:rPr lang="en-US" altLang="en-US" smtClean="0"/>
              <a:t>Then, to print the current document with the custom settings, in the </a:t>
            </a:r>
            <a:r>
              <a:rPr lang="en-US" altLang="en-US" b="1" smtClean="0"/>
              <a:t>Print</a:t>
            </a:r>
            <a:r>
              <a:rPr lang="en-US" altLang="en-US" smtClean="0"/>
              <a:t> dialog box, click </a:t>
            </a:r>
            <a:r>
              <a:rPr lang="en-US" altLang="en-US" b="1" smtClean="0"/>
              <a:t>OK</a:t>
            </a:r>
            <a:r>
              <a:rPr lang="en-US" altLang="en-US" smtClean="0"/>
              <a:t>. </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p>
            <a:fld id="{6FAE3CAA-2F44-41E3-BCBF-1ACB107A7923}" type="slidenum">
              <a:rPr lang="en-US" altLang="en-US" smtClean="0"/>
              <a:pPr/>
              <a:t>55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9FF2308-348E-4429-8DB3-5FE619B0F835}" type="slidenum">
              <a:rPr lang="en-US" altLang="en-US" smtClean="0"/>
              <a:pPr/>
              <a:t>56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buFontTx/>
              <a:buChar char="•"/>
            </a:pPr>
            <a:r>
              <a:rPr lang="en-US" altLang="en-US" smtClean="0"/>
              <a:t>To start making changes to your document, you must first select the text before making any formatting or editing changes.</a:t>
            </a:r>
          </a:p>
          <a:p>
            <a:pPr eaLnBrk="1" hangingPunct="1">
              <a:buFontTx/>
              <a:buChar char="•"/>
            </a:pPr>
            <a:r>
              <a:rPr lang="en-US" altLang="en-US" smtClean="0"/>
              <a:t>Selecting text is easy. You can use the mouse or the keyboard to select a word, a sentence, a paragraph, or even the entire document. </a:t>
            </a:r>
          </a:p>
          <a:p>
            <a:pPr lvl="1" eaLnBrk="1" hangingPunct="1">
              <a:buFontTx/>
              <a:buChar char="•"/>
            </a:pPr>
            <a:r>
              <a:rPr lang="en-US" altLang="en-US" smtClean="0"/>
              <a:t>To select text using the mouse, move the insertion point to the space right before the text you want to select. </a:t>
            </a:r>
          </a:p>
          <a:p>
            <a:pPr lvl="1" eaLnBrk="1" hangingPunct="1">
              <a:buFontTx/>
              <a:buChar char="•"/>
            </a:pPr>
            <a:r>
              <a:rPr lang="en-US" altLang="en-US" smtClean="0"/>
              <a:t>Hold down the left mouse button—don’t let go!– while you drag the cursor over the text you want to select.</a:t>
            </a:r>
          </a:p>
          <a:p>
            <a:pPr eaLnBrk="1" hangingPunct="1"/>
            <a:endParaRPr lang="en-US" altLang="en-US" smtClean="0"/>
          </a:p>
          <a:p>
            <a:pPr eaLnBrk="1" hangingPunct="1"/>
            <a:endParaRPr lang="en-US" altLang="en-US" smtClean="0"/>
          </a:p>
          <a:p>
            <a:pPr eaLnBrk="1" hangingPunct="1"/>
            <a:endParaRPr lang="en-US" altLang="en-US" smtClean="0"/>
          </a:p>
          <a:p>
            <a:pPr eaLnBrk="1" hangingPunct="1">
              <a:buFontTx/>
              <a:buChar char="•"/>
            </a:pPr>
            <a:r>
              <a:rPr lang="en-US" altLang="en-US" smtClean="0"/>
              <a:t>You can use the copy and paste features provided in Word. This feature helps you duplicate information and reuse it in another part of the same document, in a different document, or in a different program. Copying text does not change the actual location of the original text. You can copy by clicking the Copy button on the standard toolbar.</a:t>
            </a:r>
          </a:p>
          <a:p>
            <a:pPr eaLnBrk="1" hangingPunct="1"/>
            <a:endParaRPr lang="en-US" altLang="en-US" smtClean="0"/>
          </a:p>
          <a:p>
            <a:pPr eaLnBrk="1" hangingPunct="1">
              <a:buFontTx/>
              <a:buChar char="•"/>
            </a:pPr>
            <a:r>
              <a:rPr lang="en-US" altLang="en-US" smtClean="0"/>
              <a:t>After copying the text, you can use the paste feature to insert text or a graphic that has been cut or copied from one document into a different location in the same or a different document. You can use the Paste button on the standard toolbar to paste text or graphics.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544A168-43CB-46D8-A5BF-8B11BE80BBF0}" type="slidenum">
              <a:rPr lang="en-US" altLang="en-US" smtClean="0"/>
              <a:pPr/>
              <a:t>57</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tLang="en-US" smtClean="0"/>
              <a:t>You now want to move a portion of the document from one location and place it in a different location. For this, you can use the cut and paste feature. Unlike the Copy function, the Cut function removes the original text from the source.</a:t>
            </a:r>
          </a:p>
          <a:p>
            <a:pPr eaLnBrk="1" hangingPunct="1"/>
            <a:r>
              <a:rPr lang="en-US" altLang="en-US" smtClean="0"/>
              <a:t>The computer can ‘remember’ the text that you have cut, even though it is deleted from the screen.</a:t>
            </a:r>
          </a:p>
          <a:p>
            <a:pPr eaLnBrk="1" hangingPunct="1"/>
            <a:r>
              <a:rPr lang="en-US" altLang="en-US" smtClean="0"/>
              <a:t>You then paste the cut text into its new location using the Paste button.</a:t>
            </a:r>
          </a:p>
          <a:p>
            <a:pPr eaLnBrk="1" hangingPunct="1"/>
            <a:endParaRPr lang="en-US" altLang="en-US" smtClean="0"/>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altLang="en-US" smtClean="0"/>
              <a:t>The Format menu includes options to change Font, Paragraph, and other style options. </a:t>
            </a:r>
          </a:p>
          <a:p>
            <a:r>
              <a:rPr lang="en-US" altLang="en-US" smtClean="0"/>
              <a:t> In the Font dialog box, you can make changes to the type, style, size, and color of font used in the document. </a:t>
            </a:r>
          </a:p>
          <a:p>
            <a:r>
              <a:rPr lang="en-US" altLang="en-US" smtClean="0"/>
              <a:t>Make sure you have selected the text you want to change before you try to format it.</a:t>
            </a:r>
          </a:p>
          <a:p>
            <a:r>
              <a:rPr lang="en-US" altLang="en-US" smtClean="0"/>
              <a:t>The Preview area allows you to view the text when making these changes.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smtClean="0"/>
              <a:t>The Format menu includes options to change Font, Paragraph, and other style options. </a:t>
            </a:r>
          </a:p>
          <a:p>
            <a:r>
              <a:rPr lang="en-US" altLang="en-US" smtClean="0"/>
              <a:t> In the Font dialog box, you can make changes to the type, style, size, and color of font used in the document. </a:t>
            </a:r>
          </a:p>
          <a:p>
            <a:r>
              <a:rPr lang="en-US" altLang="en-US" smtClean="0"/>
              <a:t>Make sure you have selected the text you want to change before you try to format it.</a:t>
            </a:r>
          </a:p>
          <a:p>
            <a:r>
              <a:rPr lang="en-US" altLang="en-US" smtClean="0"/>
              <a:t>The Preview area allows you to view the text when making these changes.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altLang="en-US" smtClean="0"/>
              <a:t>You can specify the arrangement of objects, text, and graphics, in predetermined positions using the alignment settings. You can align the selected text to the left, right, or center by using the left, right, and center alignment buttons, respectively.</a:t>
            </a:r>
          </a:p>
          <a:p>
            <a:pPr eaLnBrk="1" hangingPunct="1"/>
            <a:endParaRPr lang="en-US" altLang="en-US" smtClean="0"/>
          </a:p>
          <a:p>
            <a:pPr eaLnBrk="1" hangingPunct="1"/>
            <a:r>
              <a:rPr lang="en-US" altLang="en-US" smtClean="0"/>
              <a:t>You now want to change the alignment of text in the document. You can use the Justify button to fit the text of a paragraph evenly between the left and right margins of a page. Note that when applying paragraph formatting, you can simply place the insertion point anywhere in the paragraph instead of selecting the entire paragraph.</a:t>
            </a:r>
          </a:p>
          <a:p>
            <a:pPr eaLnBrk="1" hangingPunct="1"/>
            <a:endParaRPr lang="en-US" altLang="en-US" smtClean="0"/>
          </a:p>
          <a:p>
            <a:pPr eaLnBrk="1" hangingPunct="1"/>
            <a:r>
              <a:rPr lang="en-US" altLang="en-US" smtClean="0"/>
              <a:t>You can adjust the paragraph spacing in the Paragraph dialog box to make the text easily readable. You can also increase or decrease the line spacing within the paragraph. This also helps make the text easily readable.</a:t>
            </a:r>
          </a:p>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p>
            <a:fld id="{20775CA0-F1E2-4534-9834-FAB987B53378}" type="slidenum">
              <a:rPr lang="en-US" altLang="en-US" smtClean="0"/>
              <a:pPr/>
              <a:t>61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p>
            <a:fld id="{77A735E6-EEC3-4E04-808B-F68105CC7A4D}" type="slidenum">
              <a:rPr lang="en-US" altLang="en-US" smtClean="0"/>
              <a:pPr/>
              <a:t>62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68A5B41-596F-4383-A7E9-1573DAA8A3C1}" type="slidenum">
              <a:rPr lang="en-US" smtClean="0"/>
              <a:pPr/>
              <a:t>42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smtClean="0"/>
          </a:p>
        </p:txBody>
      </p:sp>
      <p:sp>
        <p:nvSpPr>
          <p:cNvPr id="60420" name="Slide Number Placeholder 3"/>
          <p:cNvSpPr>
            <a:spLocks noGrp="1"/>
          </p:cNvSpPr>
          <p:nvPr>
            <p:ph type="sldNum" sz="quarter" idx="5"/>
          </p:nvPr>
        </p:nvSpPr>
        <p:spPr>
          <a:noFill/>
        </p:spPr>
        <p:txBody>
          <a:bodyPr/>
          <a:lstStyle/>
          <a:p>
            <a:fld id="{0F0D0873-2A44-424A-874B-0F967C546845}" type="slidenum">
              <a:rPr lang="en-US" altLang="en-US" smtClean="0"/>
              <a:pPr/>
              <a:t>63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en-US" smtClean="0"/>
              <a:t>Advanced word processors, such as Word, can automatically detect the language of the typed text and then use the spelling dictionary, grammar checker, and punctuation rules for that language. This is a convenient way to perform certain tasks automatically as you type, such as checking spelling and grammar. Advanced word processors can support many languages, such as Chinese, English, French, and Spanish.</a:t>
            </a:r>
          </a:p>
          <a:p>
            <a:r>
              <a:rPr lang="en-US" altLang="en-US" smtClean="0"/>
              <a:t>Advanced word processors also help you to search for synonyms and variations of words by using the thesaurus. The thesaurus is a reference library for different words and their synonyms. Word also includes a built-in dictionary and a grammar and spelling checker feature that indicates a grammatical error or a misspelled word.</a:t>
            </a:r>
          </a:p>
          <a:p>
            <a:r>
              <a:rPr lang="en-US" altLang="en-US" smtClean="0"/>
              <a:t>In addition, you can configure the AutoCorrect function in Word to automatically correct misspellings and grammatical errors as soon as you start typing the text. For example, AutoCorrect can be set up to automatically correct misspellings, such as </a:t>
            </a:r>
            <a:r>
              <a:rPr lang="en-US" altLang="en-US" i="1" smtClean="0"/>
              <a:t>teh</a:t>
            </a:r>
            <a:r>
              <a:rPr lang="en-US" altLang="en-US" smtClean="0"/>
              <a:t> for </a:t>
            </a:r>
            <a:r>
              <a:rPr lang="en-US" altLang="en-US" i="1" smtClean="0"/>
              <a:t>the</a:t>
            </a:r>
            <a:r>
              <a:rPr lang="en-US" altLang="en-US"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altLang="en-US" smtClean="0"/>
              <a:t>You can check the spelling and grammar of your document by using the tools that Word provides. In this demonstration, the document has been opened for you. Note that wavy red and green lines appear under some words and phrases. The red underlines indicate spelling mistakes and the green underlines indicate grammatical errors. Word-processors provide features that help you correct spelling mistakes and also suggest alternative words. You can check the spelling and grammar of the entire document by moving the insertion point to the top of the document and clicking the Spelling and Grammar button.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a:buFontTx/>
              <a:buChar char="•"/>
            </a:pPr>
            <a:r>
              <a:rPr lang="en-US" altLang="en-US" sz="1000" smtClean="0"/>
              <a:t>In the Spelling and Grammar dialog box, you can select the correct word from a list of proposed alternative spellings to correct the word and remove the wavy red underline that indicates a misspelled word.</a:t>
            </a:r>
          </a:p>
          <a:p>
            <a:pPr>
              <a:buFontTx/>
              <a:buChar char="•"/>
            </a:pPr>
            <a:r>
              <a:rPr lang="en-US" altLang="en-US" sz="1000" smtClean="0"/>
              <a:t>By using the Change All option in the Spelling and Grammar dialog box, you can correct all instances of the misspelled word in a document. This saves the time required to correct individual incorrect entries.</a:t>
            </a:r>
          </a:p>
          <a:p>
            <a:pPr>
              <a:buFontTx/>
              <a:buChar char="•"/>
            </a:pPr>
            <a:r>
              <a:rPr lang="en-US" altLang="en-US" sz="1000" smtClean="0"/>
              <a:t>You can add certain words to the AutoCorrect list. The next time you type the word incorrectly, Word automatically corrects it for you by referring to the AutoCorrect list entries. You can use this feature to automatically correct the words that you most commonly misspell.</a:t>
            </a:r>
          </a:p>
          <a:p>
            <a:pPr>
              <a:buFontTx/>
              <a:buChar char="•"/>
            </a:pPr>
            <a:r>
              <a:rPr lang="en-US" altLang="en-US" sz="1000" smtClean="0"/>
              <a:t>The Spelling and Grammar feature also helps you check and correct grammatical mistakes in your document. You can view the recommended text in the Suggestion box, make the changes, and save it in your document.</a:t>
            </a:r>
          </a:p>
          <a:p>
            <a:pPr>
              <a:buFontTx/>
              <a:buChar char="•"/>
            </a:pPr>
            <a:r>
              <a:rPr lang="en-US" altLang="en-US" sz="1000" smtClean="0"/>
              <a:t>You can add text from different languages in a built-in custom dictionary to avoid Word identifying them as misspellings. In this demonstration, you can include the Spanish word Sardana by using the Add to Dictionary button in the Spelling and Grammar dialog box.</a:t>
            </a:r>
          </a:p>
          <a:p>
            <a:pPr>
              <a:buFontTx/>
              <a:buChar char="•"/>
            </a:pPr>
            <a:r>
              <a:rPr lang="en-US" altLang="en-US" sz="1000" smtClean="0"/>
              <a:t>Some words, such as the names of people, companies, trees, medicines, and acronyms, are not included in the built-in dictionary against which Word checks the spellings. For such words, you can choose to either ignore the suggestions or add such words to the custom dictionary to ensure that these words do not appear as misspelled words. In this demonstration, you want to ignore all instances of the word Pilar because it is the name of a hall.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46C0CB9-3FF4-4EA9-92FC-CFD9EEE4ED8C}" type="slidenum">
              <a:rPr lang="en-US" altLang="en-US" smtClean="0"/>
              <a:pPr/>
              <a:t>68</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en-US" smtClean="0"/>
              <a:t>You now want to find synonyms for the word “purpose”. You can use the Thesaurus feature in Word to find alternatives for a word or block of text. Word includes a thesaurus file that contains a list of synonyms for each word.</a:t>
            </a:r>
          </a:p>
          <a:p>
            <a:pPr eaLnBrk="1" hangingPunct="1"/>
            <a:r>
              <a:rPr lang="en-US" altLang="en-US" smtClean="0"/>
              <a:t>The Thesaurus task pane displays the Search for text box where you can type the word for which you require a synonym. Word then searches for synonyms from various resources and displays a list of probable alternatives. You can select the required word from this list. In this demonstration, you learned to work with the language tools provided in a word processor.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370773-AA8D-4006-9554-2C82E7D3670F}" type="slidenum">
              <a:rPr lang="en-US" altLang="en-US" smtClean="0"/>
              <a:pPr/>
              <a:t>70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Tx/>
              <a:buChar char="•"/>
            </a:pPr>
            <a:r>
              <a:rPr lang="en-US" altLang="en-US" smtClean="0"/>
              <a:t>In this example, we will insert a 4x7 table into a Sales Report document.</a:t>
            </a:r>
          </a:p>
          <a:p>
            <a:pPr eaLnBrk="1" hangingPunct="1">
              <a:buFontTx/>
              <a:buChar char="•"/>
            </a:pPr>
            <a:r>
              <a:rPr lang="en-US" altLang="en-US" smtClean="0"/>
              <a:t>To begin inserting a table in this document, click the </a:t>
            </a:r>
            <a:r>
              <a:rPr lang="en-US" altLang="en-US" b="1" smtClean="0"/>
              <a:t>Table</a:t>
            </a:r>
            <a:r>
              <a:rPr lang="en-US" altLang="en-US" smtClean="0"/>
              <a:t> menu, point to </a:t>
            </a:r>
            <a:r>
              <a:rPr lang="en-US" altLang="en-US" b="1" smtClean="0"/>
              <a:t>Insert</a:t>
            </a:r>
            <a:r>
              <a:rPr lang="en-US" altLang="en-US" smtClean="0"/>
              <a:t>, and then click </a:t>
            </a:r>
            <a:r>
              <a:rPr lang="en-US" altLang="en-US" b="1" smtClean="0"/>
              <a:t>Table</a:t>
            </a:r>
            <a:r>
              <a:rPr lang="en-US" altLang="en-US" smtClean="0"/>
              <a:t>. </a:t>
            </a:r>
          </a:p>
          <a:p>
            <a:pPr eaLnBrk="1" hangingPunct="1">
              <a:buFontTx/>
              <a:buChar char="•"/>
            </a:pPr>
            <a:r>
              <a:rPr lang="en-US" altLang="en-US" smtClean="0"/>
              <a:t>The </a:t>
            </a:r>
            <a:r>
              <a:rPr lang="en-US" altLang="en-US" b="1" smtClean="0"/>
              <a:t>Insert Table</a:t>
            </a:r>
            <a:r>
              <a:rPr lang="en-US" altLang="en-US" smtClean="0"/>
              <a:t> dialog box appears. </a:t>
            </a:r>
          </a:p>
          <a:p>
            <a:pPr eaLnBrk="1" hangingPunct="1">
              <a:buFontTx/>
              <a:buChar char="•"/>
            </a:pPr>
            <a:r>
              <a:rPr lang="en-US" altLang="en-US" smtClean="0"/>
              <a:t>To set the number of columns for the table to 4, in the </a:t>
            </a:r>
            <a:r>
              <a:rPr lang="en-US" altLang="en-US" b="1" smtClean="0"/>
              <a:t>Number of columns</a:t>
            </a:r>
            <a:r>
              <a:rPr lang="en-US" altLang="en-US" smtClean="0"/>
              <a:t> box, click the </a:t>
            </a:r>
            <a:r>
              <a:rPr lang="en-US" altLang="en-US" b="1" smtClean="0"/>
              <a:t>Number of columns</a:t>
            </a:r>
            <a:r>
              <a:rPr lang="en-US" altLang="en-US" smtClean="0"/>
              <a:t> down arrow once. </a:t>
            </a:r>
          </a:p>
          <a:p>
            <a:pPr eaLnBrk="1" hangingPunct="1">
              <a:buFontTx/>
              <a:buChar char="•"/>
            </a:pPr>
            <a:r>
              <a:rPr lang="en-US" altLang="en-US" smtClean="0"/>
              <a:t>To set the number of rows for the table to 7, click the </a:t>
            </a:r>
            <a:r>
              <a:rPr lang="en-US" altLang="en-US" b="1" smtClean="0"/>
              <a:t>Number of rows</a:t>
            </a:r>
            <a:r>
              <a:rPr lang="en-US" altLang="en-US" smtClean="0"/>
              <a:t> up arrow five times, and then click </a:t>
            </a:r>
            <a:r>
              <a:rPr lang="en-US" altLang="en-US" b="1" smtClean="0"/>
              <a:t>OK</a:t>
            </a:r>
            <a:r>
              <a:rPr lang="en-US" altLang="en-US" smtClean="0"/>
              <a:t>. </a:t>
            </a:r>
          </a:p>
          <a:p>
            <a:pPr eaLnBrk="1" hangingPunct="1">
              <a:buFontTx/>
              <a:buChar char="•"/>
            </a:pPr>
            <a:r>
              <a:rPr lang="en-US" altLang="en-US" smtClean="0"/>
              <a:t>A table with 4 columns and 7 rows appears. </a:t>
            </a:r>
          </a:p>
          <a:p>
            <a:pPr eaLnBrk="1" hangingPunct="1">
              <a:buFontTx/>
              <a:buChar char="•"/>
            </a:pPr>
            <a:r>
              <a:rPr lang="en-US" altLang="en-US" smtClean="0"/>
              <a:t>To select the first row of the table, point to the selection area to the left of the row, and click when the shape of the mouse pointer changes to an arrow pointing to the right.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74F0B86-4298-4827-8388-79B0287FD0A8}" type="slidenum">
              <a:rPr lang="en-US" altLang="en-US" smtClean="0"/>
              <a:pPr/>
              <a:t>71</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FontTx/>
              <a:buChar char="•"/>
            </a:pPr>
            <a:r>
              <a:rPr lang="en-US" altLang="en-US" sz="1000" smtClean="0"/>
              <a:t>A table with 4 columns and 7 rows appears. </a:t>
            </a:r>
          </a:p>
          <a:p>
            <a:pPr eaLnBrk="1" hangingPunct="1">
              <a:buFontTx/>
              <a:buChar char="•"/>
            </a:pPr>
            <a:r>
              <a:rPr lang="en-US" altLang="en-US" sz="1000" smtClean="0"/>
              <a:t>To select the first row of the table, point to the selection area to the left of the row, </a:t>
            </a:r>
            <a:br>
              <a:rPr lang="en-US" altLang="en-US" sz="1000" smtClean="0"/>
            </a:br>
            <a:r>
              <a:rPr lang="en-US" altLang="en-US" sz="1000" smtClean="0"/>
              <a:t>and click when the shape of the mouse pointer changes to an arrow pointing to the right. </a:t>
            </a:r>
          </a:p>
          <a:p>
            <a:pPr eaLnBrk="1" hangingPunct="1">
              <a:buFontTx/>
              <a:buChar char="•"/>
            </a:pPr>
            <a:r>
              <a:rPr lang="en-US" altLang="en-US" sz="1000" smtClean="0"/>
              <a:t>You can also merge cells in a table. To combine the cells in the first row into a single cell, </a:t>
            </a:r>
            <a:br>
              <a:rPr lang="en-US" altLang="en-US" sz="1000" smtClean="0"/>
            </a:br>
            <a:r>
              <a:rPr lang="en-US" altLang="en-US" sz="1000" smtClean="0"/>
              <a:t>click the </a:t>
            </a:r>
            <a:r>
              <a:rPr lang="en-US" altLang="en-US" sz="1000" b="1" smtClean="0"/>
              <a:t>Table</a:t>
            </a:r>
            <a:r>
              <a:rPr lang="en-US" altLang="en-US" sz="1000" smtClean="0"/>
              <a:t> menu, and then click </a:t>
            </a:r>
            <a:r>
              <a:rPr lang="en-US" altLang="en-US" sz="1000" b="1" smtClean="0"/>
              <a:t>Merge Cells</a:t>
            </a:r>
            <a:r>
              <a:rPr lang="en-US" altLang="en-US" sz="1000" smtClean="0"/>
              <a:t>. </a:t>
            </a:r>
          </a:p>
          <a:p>
            <a:pPr eaLnBrk="1" hangingPunct="1">
              <a:buFontTx/>
              <a:buChar char="•"/>
            </a:pPr>
            <a:r>
              <a:rPr lang="en-US" altLang="en-US" sz="1000" smtClean="0"/>
              <a:t>To insert a title for the table in the first row, press SPACEBAR to have the title typed for you. </a:t>
            </a:r>
          </a:p>
          <a:p>
            <a:pPr eaLnBrk="1" hangingPunct="1">
              <a:buFontTx/>
              <a:buChar char="•"/>
            </a:pPr>
            <a:r>
              <a:rPr lang="en-US" altLang="en-US" sz="1000" smtClean="0"/>
              <a:t>To enter text in the first cell of the second row and move the insertion point to the next cell, </a:t>
            </a:r>
            <a:br>
              <a:rPr lang="en-US" altLang="en-US" sz="1000" smtClean="0"/>
            </a:br>
            <a:r>
              <a:rPr lang="en-US" altLang="en-US" sz="1000" smtClean="0"/>
              <a:t>click in the cell, press SPACEBAR, and wait for text to be typed for you, and then press the TAB key. </a:t>
            </a:r>
          </a:p>
          <a:p>
            <a:pPr eaLnBrk="1" hangingPunct="1">
              <a:buFontTx/>
              <a:buChar char="•"/>
            </a:pPr>
            <a:r>
              <a:rPr lang="en-US" altLang="en-US" sz="1000" smtClean="0"/>
              <a:t>To insert the remaining entries in the table, press SPACEBAR to have the entries typed for you. </a:t>
            </a:r>
          </a:p>
          <a:p>
            <a:pPr eaLnBrk="1" hangingPunct="1">
              <a:buFontTx/>
              <a:buChar char="•"/>
            </a:pPr>
            <a:r>
              <a:rPr lang="en-US" altLang="en-US" sz="1000" smtClean="0"/>
              <a:t>To add two rows, drag down the selection area to the left of the sixth and seventh rows to select the rows, </a:t>
            </a:r>
            <a:br>
              <a:rPr lang="en-US" altLang="en-US" sz="1000" smtClean="0"/>
            </a:br>
            <a:r>
              <a:rPr lang="en-US" altLang="en-US" sz="1000" smtClean="0"/>
              <a:t>click the </a:t>
            </a:r>
            <a:r>
              <a:rPr lang="en-US" altLang="en-US" sz="1000" b="1" smtClean="0"/>
              <a:t>Table</a:t>
            </a:r>
            <a:r>
              <a:rPr lang="en-US" altLang="en-US" sz="1000" smtClean="0"/>
              <a:t> menu, point to </a:t>
            </a:r>
            <a:r>
              <a:rPr lang="en-US" altLang="en-US" sz="1000" b="1" smtClean="0"/>
              <a:t>Insert</a:t>
            </a:r>
            <a:r>
              <a:rPr lang="en-US" altLang="en-US" sz="1000" smtClean="0"/>
              <a:t>, and then click </a:t>
            </a:r>
            <a:r>
              <a:rPr lang="en-US" altLang="en-US" sz="1000" b="1" smtClean="0"/>
              <a:t>Rows Below</a:t>
            </a:r>
            <a:r>
              <a:rPr lang="en-US" altLang="en-US" sz="1000" smtClean="0"/>
              <a:t>. </a:t>
            </a:r>
          </a:p>
          <a:p>
            <a:pPr eaLnBrk="1" hangingPunct="1">
              <a:buFontTx/>
              <a:buChar char="•"/>
            </a:pPr>
            <a:r>
              <a:rPr lang="en-US" altLang="en-US" sz="1000" smtClean="0"/>
              <a:t>To delete the second last row, point to the selection area to the left of the row and click when the shape of the mouse pointer changes to an arrow pointing to the right. Next, click the </a:t>
            </a:r>
            <a:r>
              <a:rPr lang="en-US" altLang="en-US" sz="1000" b="1" smtClean="0"/>
              <a:t>Table</a:t>
            </a:r>
            <a:r>
              <a:rPr lang="en-US" altLang="en-US" sz="1000" smtClean="0"/>
              <a:t> menu, point to </a:t>
            </a:r>
            <a:r>
              <a:rPr lang="en-US" altLang="en-US" sz="1000" b="1" smtClean="0"/>
              <a:t>Delete</a:t>
            </a:r>
            <a:r>
              <a:rPr lang="en-US" altLang="en-US" sz="1000" smtClean="0"/>
              <a:t>, and then click </a:t>
            </a:r>
            <a:r>
              <a:rPr lang="en-US" altLang="en-US" sz="1000" b="1" smtClean="0"/>
              <a:t>Rows</a:t>
            </a:r>
            <a:r>
              <a:rPr lang="en-US" altLang="en-US" sz="100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FD6E44-6CCD-4A1E-9A4A-282E812509D4}" type="slidenum">
              <a:rPr lang="en-US" altLang="en-US" smtClean="0"/>
              <a:pPr/>
              <a:t>72</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buFontTx/>
              <a:buChar char="•"/>
            </a:pPr>
            <a:r>
              <a:rPr lang="en-US" altLang="en-US" smtClean="0"/>
              <a:t>After inserting a table, you can also add borders and shading to it. To start customizing the table borders, on the </a:t>
            </a:r>
            <a:r>
              <a:rPr lang="en-US" altLang="en-US" b="1" smtClean="0"/>
              <a:t>Format</a:t>
            </a:r>
            <a:r>
              <a:rPr lang="en-US" altLang="en-US" smtClean="0"/>
              <a:t> menu, </a:t>
            </a:r>
            <a:br>
              <a:rPr lang="en-US" altLang="en-US" smtClean="0"/>
            </a:br>
            <a:r>
              <a:rPr lang="en-US" altLang="en-US" smtClean="0"/>
              <a:t>click </a:t>
            </a:r>
            <a:r>
              <a:rPr lang="en-US" altLang="en-US" b="1" smtClean="0"/>
              <a:t>Borders and Shading</a:t>
            </a:r>
            <a:r>
              <a:rPr lang="en-US" altLang="en-US" smtClean="0"/>
              <a:t>, then in the </a:t>
            </a:r>
            <a:r>
              <a:rPr lang="en-US" altLang="en-US" b="1" smtClean="0"/>
              <a:t>Borders</a:t>
            </a:r>
            <a:r>
              <a:rPr lang="en-US" altLang="en-US" smtClean="0"/>
              <a:t> tab, under </a:t>
            </a:r>
            <a:r>
              <a:rPr lang="en-US" altLang="en-US" b="1" smtClean="0"/>
              <a:t>Setting</a:t>
            </a:r>
            <a:r>
              <a:rPr lang="en-US" altLang="en-US" smtClean="0"/>
              <a:t>, click the </a:t>
            </a:r>
            <a:r>
              <a:rPr lang="en-US" altLang="en-US" b="1" smtClean="0"/>
              <a:t>All</a:t>
            </a:r>
            <a:r>
              <a:rPr lang="en-US" altLang="en-US" smtClean="0"/>
              <a:t> icon. </a:t>
            </a:r>
          </a:p>
          <a:p>
            <a:pPr eaLnBrk="1" hangingPunct="1">
              <a:buFontTx/>
              <a:buChar char="•"/>
            </a:pPr>
            <a:r>
              <a:rPr lang="en-US" altLang="en-US" smtClean="0"/>
              <a:t>To change the line style of the border, in the </a:t>
            </a:r>
            <a:r>
              <a:rPr lang="en-US" altLang="en-US" b="1" smtClean="0"/>
              <a:t>Style</a:t>
            </a:r>
            <a:r>
              <a:rPr lang="en-US" altLang="en-US" smtClean="0"/>
              <a:t> box, click the Down scroll arrow, and then click the </a:t>
            </a:r>
            <a:r>
              <a:rPr lang="en-US" altLang="en-US" b="1" smtClean="0"/>
              <a:t>double-line</a:t>
            </a:r>
            <a:r>
              <a:rPr lang="en-US" altLang="en-US" smtClean="0"/>
              <a:t> style.</a:t>
            </a:r>
          </a:p>
          <a:p>
            <a:pPr eaLnBrk="1" hangingPunct="1">
              <a:buFontTx/>
              <a:buChar char="•"/>
            </a:pPr>
            <a:r>
              <a:rPr lang="en-US" altLang="en-US" smtClean="0"/>
              <a:t>To change the color of the border, click the </a:t>
            </a:r>
            <a:r>
              <a:rPr lang="en-US" altLang="en-US" b="1" smtClean="0"/>
              <a:t>Color</a:t>
            </a:r>
            <a:r>
              <a:rPr lang="en-US" altLang="en-US" smtClean="0"/>
              <a:t> box, click the indicated blue in the color palette, and then click </a:t>
            </a:r>
            <a:r>
              <a:rPr lang="en-US" altLang="en-US" b="1" smtClean="0"/>
              <a:t>OK</a:t>
            </a:r>
            <a:r>
              <a:rPr lang="en-US" altLang="en-US" smtClean="0"/>
              <a:t>.</a:t>
            </a:r>
          </a:p>
          <a:p>
            <a:pPr eaLnBrk="1" hangingPunct="1">
              <a:buFontTx/>
              <a:buChar char="•"/>
            </a:pPr>
            <a:r>
              <a:rPr lang="en-US" altLang="en-US" smtClean="0"/>
              <a:t>To start shading the cells of the table, on the </a:t>
            </a:r>
            <a:r>
              <a:rPr lang="en-US" altLang="en-US" b="1" smtClean="0"/>
              <a:t>Format</a:t>
            </a:r>
            <a:r>
              <a:rPr lang="en-US" altLang="en-US" smtClean="0"/>
              <a:t> menu, click </a:t>
            </a:r>
            <a:r>
              <a:rPr lang="en-US" altLang="en-US" b="1" smtClean="0"/>
              <a:t>Borders and Shading</a:t>
            </a:r>
            <a:r>
              <a:rPr lang="en-US" altLang="en-US" smtClean="0"/>
              <a:t>, and then in the </a:t>
            </a:r>
            <a:r>
              <a:rPr lang="en-US" altLang="en-US" b="1" smtClean="0"/>
              <a:t>Borders and Shading</a:t>
            </a:r>
            <a:r>
              <a:rPr lang="en-US" altLang="en-US" smtClean="0"/>
              <a:t> dialog box, click the </a:t>
            </a:r>
            <a:r>
              <a:rPr lang="en-US" altLang="en-US" b="1" smtClean="0"/>
              <a:t>Shading</a:t>
            </a:r>
            <a:r>
              <a:rPr lang="en-US" altLang="en-US" smtClean="0"/>
              <a:t> tab.</a:t>
            </a:r>
          </a:p>
          <a:p>
            <a:pPr eaLnBrk="1" hangingPunct="1">
              <a:buFontTx/>
              <a:buChar char="•"/>
            </a:pPr>
            <a:r>
              <a:rPr lang="en-US" altLang="en-US" smtClean="0"/>
              <a:t>To select a color for the shading, in the </a:t>
            </a:r>
            <a:r>
              <a:rPr lang="en-US" altLang="en-US" b="1" smtClean="0"/>
              <a:t>Fill</a:t>
            </a:r>
            <a:r>
              <a:rPr lang="en-US" altLang="en-US" smtClean="0"/>
              <a:t> area of the </a:t>
            </a:r>
            <a:r>
              <a:rPr lang="en-US" altLang="en-US" b="1" smtClean="0"/>
              <a:t>Borders and Shading</a:t>
            </a:r>
            <a:r>
              <a:rPr lang="en-US" altLang="en-US" smtClean="0"/>
              <a:t> dialog box, click the indicated yellow in the color palette, and then click </a:t>
            </a:r>
            <a:r>
              <a:rPr lang="en-US" altLang="en-US" b="1" smtClean="0"/>
              <a:t>OK</a:t>
            </a:r>
            <a:r>
              <a:rPr lang="en-US" altLang="en-US"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3E19177-55AC-4576-985C-047BB4404446}" type="slidenum">
              <a:rPr lang="en-US" altLang="en-US" smtClean="0"/>
              <a:pPr/>
              <a:t>73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buFontTx/>
              <a:buChar char="•"/>
            </a:pPr>
            <a:r>
              <a:rPr lang="en-US" altLang="en-US" smtClean="0"/>
              <a:t>You can also insert a picture, such as the logo of a company, in a document. To start inserting a logo, place the insertion point below the heading, </a:t>
            </a:r>
            <a:br>
              <a:rPr lang="en-US" altLang="en-US" smtClean="0"/>
            </a:br>
            <a:r>
              <a:rPr lang="en-US" altLang="en-US" b="1" smtClean="0"/>
              <a:t>School of Fine Art</a:t>
            </a:r>
            <a:r>
              <a:rPr lang="en-US" altLang="en-US" smtClean="0"/>
              <a:t>, then click the </a:t>
            </a:r>
            <a:r>
              <a:rPr lang="en-US" altLang="en-US" b="1" smtClean="0"/>
              <a:t>Insert</a:t>
            </a:r>
            <a:r>
              <a:rPr lang="en-US" altLang="en-US" smtClean="0"/>
              <a:t> menu, point to </a:t>
            </a:r>
            <a:r>
              <a:rPr lang="en-US" altLang="en-US" b="1" smtClean="0"/>
              <a:t>Picture</a:t>
            </a:r>
            <a:r>
              <a:rPr lang="en-US" altLang="en-US" smtClean="0"/>
              <a:t>, and then click </a:t>
            </a:r>
            <a:r>
              <a:rPr lang="en-US" altLang="en-US" b="1" smtClean="0"/>
              <a:t>From File</a:t>
            </a:r>
            <a:r>
              <a:rPr lang="en-US" altLang="en-US" smtClean="0"/>
              <a:t>. </a:t>
            </a:r>
          </a:p>
          <a:p>
            <a:pPr eaLnBrk="1" hangingPunct="1">
              <a:buFontTx/>
              <a:buChar char="•"/>
            </a:pPr>
            <a:r>
              <a:rPr lang="en-US" altLang="en-US" smtClean="0"/>
              <a:t>To insert the logo, on the </a:t>
            </a:r>
            <a:r>
              <a:rPr lang="en-US" altLang="en-US" b="1" smtClean="0"/>
              <a:t>Places</a:t>
            </a:r>
            <a:r>
              <a:rPr lang="en-US" altLang="en-US" smtClean="0"/>
              <a:t> bar of the </a:t>
            </a:r>
            <a:r>
              <a:rPr lang="en-US" altLang="en-US" b="1" smtClean="0"/>
              <a:t>Insert Picture</a:t>
            </a:r>
            <a:r>
              <a:rPr lang="en-US" altLang="en-US" smtClean="0"/>
              <a:t> dialog box, double-click </a:t>
            </a:r>
            <a:r>
              <a:rPr lang="en-US" altLang="en-US" b="1" smtClean="0"/>
              <a:t>School of Fine Art</a:t>
            </a:r>
            <a:r>
              <a:rPr lang="en-US" altLang="en-US" smtClean="0"/>
              <a:t>, and then double-click </a:t>
            </a:r>
            <a:r>
              <a:rPr lang="en-US" altLang="en-US" b="1" smtClean="0"/>
              <a:t>logo</a:t>
            </a:r>
            <a:r>
              <a:rPr lang="en-US" altLang="en-US" smtClean="0"/>
              <a:t>. </a:t>
            </a:r>
          </a:p>
          <a:p>
            <a:pPr eaLnBrk="1" hangingPunct="1">
              <a:buFontTx/>
              <a:buChar char="•"/>
            </a:pPr>
            <a:r>
              <a:rPr lang="en-US" altLang="en-US" smtClean="0"/>
              <a:t>You can also insert pictures from clip art that is available with Word. </a:t>
            </a:r>
            <a:br>
              <a:rPr lang="en-US" altLang="en-US" smtClean="0"/>
            </a:br>
            <a:r>
              <a:rPr lang="en-US" altLang="en-US" smtClean="0"/>
              <a:t>To start inserting a clip art image, click the Down scroll arrow once, then click the </a:t>
            </a:r>
            <a:r>
              <a:rPr lang="en-US" altLang="en-US" b="1" smtClean="0"/>
              <a:t>Insert</a:t>
            </a:r>
            <a:r>
              <a:rPr lang="en-US" altLang="en-US" smtClean="0"/>
              <a:t> menu, point to </a:t>
            </a:r>
            <a:r>
              <a:rPr lang="en-US" altLang="en-US" b="1" smtClean="0"/>
              <a:t>Picture</a:t>
            </a:r>
            <a:r>
              <a:rPr lang="en-US" altLang="en-US" smtClean="0"/>
              <a:t>, and then click </a:t>
            </a:r>
            <a:r>
              <a:rPr lang="en-US" altLang="en-US" b="1" smtClean="0"/>
              <a:t>Clip Art</a:t>
            </a:r>
            <a:r>
              <a:rPr lang="en-US" altLang="en-US" smtClean="0"/>
              <a:t>. </a:t>
            </a:r>
          </a:p>
          <a:p>
            <a:pPr eaLnBrk="1" hangingPunct="1">
              <a:buFontTx/>
              <a:buChar char="•"/>
            </a:pPr>
            <a:r>
              <a:rPr lang="en-US" altLang="en-US" smtClean="0"/>
              <a:t>To search for an image corresponding to reports, in the Clip Art task pane, click in the </a:t>
            </a:r>
            <a:r>
              <a:rPr lang="en-US" altLang="en-US" b="1" smtClean="0"/>
              <a:t>Search for</a:t>
            </a:r>
            <a:r>
              <a:rPr lang="en-US" altLang="en-US" smtClean="0"/>
              <a:t> box, then press SPACEBAR to have the keyword typed for you, and then click </a:t>
            </a:r>
            <a:r>
              <a:rPr lang="en-US" altLang="en-US" b="1" smtClean="0"/>
              <a:t>GO</a:t>
            </a:r>
            <a:r>
              <a:rPr lang="en-US" altLang="en-US" smtClean="0"/>
              <a:t>.</a:t>
            </a:r>
          </a:p>
          <a:p>
            <a:pPr eaLnBrk="1" hangingPunct="1">
              <a:buFontTx/>
              <a:buChar char="•"/>
            </a:pPr>
            <a:r>
              <a:rPr lang="en-US" altLang="en-US" smtClean="0"/>
              <a:t>To select and insert a clip art image, in the </a:t>
            </a:r>
            <a:r>
              <a:rPr lang="en-US" altLang="en-US" b="1" smtClean="0"/>
              <a:t>Clip Art</a:t>
            </a:r>
            <a:r>
              <a:rPr lang="en-US" altLang="en-US" smtClean="0"/>
              <a:t> task pane, click the indicated drawing, and then click the </a:t>
            </a:r>
            <a:r>
              <a:rPr lang="en-US" altLang="en-US" b="1" smtClean="0"/>
              <a:t>Close</a:t>
            </a:r>
            <a:r>
              <a:rPr lang="en-US" altLang="en-US" smtClean="0"/>
              <a:t> button on the title bar of the task pane.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altLang="en-US" smtClean="0"/>
              <a:t>After inserting a chart in the document, you now want to print it. Before printing, you want to view the orientation of the page and make changes to ensure that the text fits in one page. To start changing the page orientation, click the </a:t>
            </a:r>
            <a:r>
              <a:rPr lang="en-US" altLang="en-US" b="1" smtClean="0"/>
              <a:t>File</a:t>
            </a:r>
            <a:r>
              <a:rPr lang="en-US" altLang="en-US" smtClean="0"/>
              <a:t> menu, and then click </a:t>
            </a:r>
            <a:r>
              <a:rPr lang="en-US" altLang="en-US" b="1" smtClean="0"/>
              <a:t>Page Setup</a:t>
            </a:r>
            <a:r>
              <a:rPr lang="en-US" altLang="en-US" smtClean="0"/>
              <a:t>.</a:t>
            </a:r>
          </a:p>
          <a:p>
            <a:pPr eaLnBrk="1" hangingPunct="1"/>
            <a:r>
              <a:rPr lang="en-US" altLang="en-US" smtClean="0"/>
              <a:t>To orient the page widthwise rather than the usual lengthwise, under </a:t>
            </a:r>
            <a:r>
              <a:rPr lang="en-US" altLang="en-US" b="1" smtClean="0"/>
              <a:t>Orientation</a:t>
            </a:r>
            <a:r>
              <a:rPr lang="en-US" altLang="en-US" smtClean="0"/>
              <a:t> in the </a:t>
            </a:r>
            <a:r>
              <a:rPr lang="en-US" altLang="en-US" b="1" smtClean="0"/>
              <a:t>Page Setup</a:t>
            </a:r>
            <a:r>
              <a:rPr lang="en-US" altLang="en-US" smtClean="0"/>
              <a:t> dialog box, click </a:t>
            </a:r>
            <a:r>
              <a:rPr lang="en-US" altLang="en-US" b="1" smtClean="0"/>
              <a:t>Landscape</a:t>
            </a:r>
            <a:r>
              <a:rPr lang="en-US" altLang="en-US" smtClean="0"/>
              <a:t>, and then click </a:t>
            </a:r>
            <a:r>
              <a:rPr lang="en-US" altLang="en-US" b="1" smtClean="0"/>
              <a:t>OK</a:t>
            </a:r>
            <a:r>
              <a:rPr lang="en-US" altLang="en-US" smtClean="0"/>
              <a:t>.</a:t>
            </a:r>
          </a:p>
          <a:p>
            <a:pPr eaLnBrk="1" hangingPunct="1"/>
            <a:r>
              <a:rPr lang="en-US" altLang="en-US" smtClean="0"/>
              <a:t>To change the paper size to fit the text, click the </a:t>
            </a:r>
            <a:r>
              <a:rPr lang="en-US" altLang="en-US" b="1" smtClean="0"/>
              <a:t>File</a:t>
            </a:r>
            <a:r>
              <a:rPr lang="en-US" altLang="en-US" smtClean="0"/>
              <a:t> menu, click </a:t>
            </a:r>
            <a:r>
              <a:rPr lang="en-US" altLang="en-US" b="1" smtClean="0"/>
              <a:t>Page Setup</a:t>
            </a:r>
            <a:r>
              <a:rPr lang="en-US" altLang="en-US" smtClean="0"/>
              <a:t>, and then click the </a:t>
            </a:r>
            <a:r>
              <a:rPr lang="en-US" altLang="en-US" b="1" smtClean="0"/>
              <a:t>Paper</a:t>
            </a:r>
            <a:r>
              <a:rPr lang="en-US" altLang="en-US" smtClean="0"/>
              <a:t> tab.</a:t>
            </a:r>
          </a:p>
          <a:p>
            <a:pPr eaLnBrk="1" hangingPunct="1"/>
            <a:r>
              <a:rPr lang="en-US" altLang="en-US" smtClean="0"/>
              <a:t>Click the </a:t>
            </a:r>
            <a:r>
              <a:rPr lang="en-US" altLang="en-US" b="1" smtClean="0"/>
              <a:t>Paper size</a:t>
            </a:r>
            <a:r>
              <a:rPr lang="en-US" altLang="en-US" smtClean="0"/>
              <a:t> arrow, click </a:t>
            </a:r>
            <a:r>
              <a:rPr lang="en-US" altLang="en-US" b="1" smtClean="0"/>
              <a:t>Legal</a:t>
            </a:r>
            <a:r>
              <a:rPr lang="en-US" altLang="en-US" smtClean="0"/>
              <a:t>, and then click </a:t>
            </a:r>
            <a:r>
              <a:rPr lang="en-US" altLang="en-US" b="1" smtClean="0"/>
              <a:t>OK</a:t>
            </a:r>
            <a:r>
              <a:rPr lang="en-US" altLang="en-US" smtClean="0"/>
              <a:t>.</a:t>
            </a:r>
          </a:p>
          <a:p>
            <a:pPr eaLnBrk="1" hangingPunct="1"/>
            <a:endParaRPr lang="en-US" altLang="en-US" smtClean="0"/>
          </a:p>
        </p:txBody>
      </p:sp>
      <p:sp>
        <p:nvSpPr>
          <p:cNvPr id="65540" name="Slide Number Placeholder 3"/>
          <p:cNvSpPr>
            <a:spLocks noGrp="1"/>
          </p:cNvSpPr>
          <p:nvPr>
            <p:ph type="sldNum" sz="quarter" idx="5"/>
          </p:nvPr>
        </p:nvSpPr>
        <p:spPr>
          <a:noFill/>
        </p:spPr>
        <p:txBody>
          <a:bodyPr/>
          <a:lstStyle/>
          <a:p>
            <a:fld id="{0B705DE4-6290-497A-AB34-9F107DE98288}" type="slidenum">
              <a:rPr lang="en-US" altLang="en-US" smtClean="0"/>
              <a:pPr/>
              <a:t>74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s-ES" altLang="en-US" smtClean="0"/>
          </a:p>
        </p:txBody>
      </p:sp>
      <p:sp>
        <p:nvSpPr>
          <p:cNvPr id="43012" name="Slide Number Placeholder 3"/>
          <p:cNvSpPr>
            <a:spLocks noGrp="1"/>
          </p:cNvSpPr>
          <p:nvPr>
            <p:ph type="sldNum" sz="quarter" idx="5"/>
          </p:nvPr>
        </p:nvSpPr>
        <p:spPr>
          <a:noFill/>
        </p:spPr>
        <p:txBody>
          <a:bodyPr/>
          <a:lstStyle/>
          <a:p>
            <a:fld id="{8940CBA8-3D38-436C-B390-4B95F03FC0D9}" type="slidenum">
              <a:rPr lang="en-US" altLang="en-US" smtClean="0"/>
              <a:pPr/>
              <a:t>44</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lIns="91438" tIns="45719" rIns="91438" bIns="45719"/>
          <a:lstStyle/>
          <a:p>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DD26F65-6F5F-4CC9-9D9D-06FE33C37934}" type="slidenum">
              <a:rPr lang="en-US" altLang="en-US" smtClean="0"/>
              <a:pPr/>
              <a:t>47</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en-US" smtClean="0"/>
              <a:t>A word processor provides the functionality of various components, such as paper, pen, typewriter, eraser, and a dictionary. Most computers have preinstalled word processors. Some examples of basic word processors are Notepad and WordPad.</a:t>
            </a:r>
          </a:p>
          <a:p>
            <a:pPr eaLnBrk="1" hangingPunct="1"/>
            <a:r>
              <a:rPr lang="en-US" altLang="en-US" smtClean="0"/>
              <a:t>All word processors offer you the flexibility to format documents by making changes to the font, the page layout, and the page style.</a:t>
            </a:r>
          </a:p>
          <a:p>
            <a:pPr eaLnBrk="1" hangingPunct="1"/>
            <a:r>
              <a:rPr lang="en-US" altLang="en-US" smtClean="0"/>
              <a:t>You can also use advanced word processors, such as Word, to perform complex tasks such as checking for wrong spellings, finding synonyms, inserting graphics, printing documents, and displaying documents in multiple on-screen windows.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3111929-EFFA-4965-84DD-1B7CD2BD9217}" type="slidenum">
              <a:rPr lang="en-US" altLang="en-US" smtClean="0"/>
              <a:pPr/>
              <a:t>48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tLang="en-US" smtClean="0"/>
              <a:t>To open Word, double click with the left mouse button on the </a:t>
            </a:r>
            <a:r>
              <a:rPr lang="en-US" altLang="en-US" b="1" smtClean="0"/>
              <a:t>Microsoft Word icon.</a:t>
            </a:r>
            <a:endParaRPr lang="en-US" altLang="en-US" smtClean="0"/>
          </a:p>
          <a:p>
            <a:pPr eaLnBrk="1" hangingPunct="1"/>
            <a:r>
              <a:rPr lang="en-US" altLang="en-US" b="1" smtClean="0"/>
              <a:t>OR</a:t>
            </a:r>
            <a:r>
              <a:rPr lang="en-US" altLang="en-US" smtClean="0"/>
              <a:t> click </a:t>
            </a:r>
            <a:r>
              <a:rPr lang="en-US" altLang="en-US" b="1" smtClean="0"/>
              <a:t>Start</a:t>
            </a:r>
            <a:r>
              <a:rPr lang="en-US" altLang="en-US" smtClean="0"/>
              <a:t>, point to </a:t>
            </a:r>
            <a:r>
              <a:rPr lang="en-US" altLang="en-US" b="1" smtClean="0"/>
              <a:t>All Programs</a:t>
            </a:r>
            <a:r>
              <a:rPr lang="en-US" altLang="en-US" smtClean="0"/>
              <a:t>, point to </a:t>
            </a:r>
            <a:r>
              <a:rPr lang="en-US" altLang="en-US" b="1" smtClean="0"/>
              <a:t>Microsoft Office</a:t>
            </a:r>
            <a:r>
              <a:rPr lang="en-US" altLang="en-US" smtClean="0"/>
              <a:t>, and then click </a:t>
            </a:r>
            <a:r>
              <a:rPr lang="en-US" altLang="en-US" b="1" smtClean="0"/>
              <a:t>Microsoft Office Word 2003</a:t>
            </a:r>
            <a:r>
              <a:rPr lang="en-US" altLang="en-US" smtClean="0"/>
              <a:t>. </a:t>
            </a:r>
          </a:p>
          <a:p>
            <a:pPr eaLnBrk="1" hangingPunct="1"/>
            <a:endParaRPr lang="en-US" altLang="en-US" smtClean="0"/>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p>
            <a:fld id="{C80AB6B4-5331-48BD-BDFB-D94D8C2904D3}" type="slidenum">
              <a:rPr lang="en-US" altLang="en-US" smtClean="0"/>
              <a:pPr/>
              <a:t>49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E515AAE-AC74-48B6-A055-AF5A4B403BB2}" type="slidenum">
              <a:rPr lang="en-US" altLang="en-US" smtClean="0"/>
              <a:pPr/>
              <a:t>50</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en-US" smtClean="0"/>
              <a:t>Word processors are specialized programs that allow you to change the look and feel of a text document. These programs include tools that help you to create documents by inserting graphics, charts, tables, and other media elements. These programs also help you to create a variety of business and personal documents such as reports, resumes, and letters.</a:t>
            </a:r>
          </a:p>
          <a:p>
            <a:pPr eaLnBrk="1" hangingPunct="1"/>
            <a:r>
              <a:rPr lang="en-US" altLang="en-US" smtClean="0"/>
              <a:t>In this lesson, you will learn about the basic tasks that you can perform by using a word processor. You will learn to work with text, tables, and pictures.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a:buFontTx/>
              <a:buChar char="•"/>
            </a:pPr>
            <a:r>
              <a:rPr lang="en-US" altLang="en-US" b="1" smtClean="0"/>
              <a:t>You can use different methods to navigate within a document.</a:t>
            </a:r>
          </a:p>
          <a:p>
            <a:pPr>
              <a:lnSpc>
                <a:spcPct val="120000"/>
              </a:lnSpc>
              <a:buFontTx/>
              <a:buChar char="•"/>
            </a:pPr>
            <a:r>
              <a:rPr lang="en-US" altLang="en-US" sz="900" b="1" smtClean="0"/>
              <a:t>Use your mouse to click anywhere that you have typed text.</a:t>
            </a:r>
          </a:p>
          <a:p>
            <a:pPr>
              <a:lnSpc>
                <a:spcPct val="120000"/>
              </a:lnSpc>
              <a:buFontTx/>
              <a:buChar char="•"/>
            </a:pPr>
            <a:r>
              <a:rPr lang="en-US" altLang="en-US" sz="900" b="1" smtClean="0"/>
              <a:t>Remember that you can use the scroll bar on the right side of the window to view more sections of your document.</a:t>
            </a:r>
          </a:p>
          <a:p>
            <a:pPr>
              <a:lnSpc>
                <a:spcPct val="120000"/>
              </a:lnSpc>
              <a:buFontTx/>
              <a:buChar char="•"/>
            </a:pPr>
            <a:r>
              <a:rPr lang="en-US" altLang="en-US" sz="900" b="1" smtClean="0"/>
              <a:t>You can use the arrow keys on your keyboard to move the cursor vertically or horizontally. </a:t>
            </a:r>
          </a:p>
          <a:p>
            <a:pPr>
              <a:buFontTx/>
              <a:buChar char="•"/>
            </a:pPr>
            <a:r>
              <a:rPr lang="en-US" altLang="en-US" b="1" smtClean="0"/>
              <a:t>To move the insertion point to the beginning of the document, hold down the CTRL key, press the HOME key, and then release the CTRL key. </a:t>
            </a:r>
          </a:p>
          <a:p>
            <a:pPr>
              <a:buFontTx/>
              <a:buChar char="•"/>
            </a:pPr>
            <a:r>
              <a:rPr lang="en-US" altLang="en-US" b="1" smtClean="0"/>
              <a:t>To move the insertion point to the beginning of the line, press the HOME key. </a:t>
            </a:r>
          </a:p>
          <a:p>
            <a:pPr>
              <a:buFontTx/>
              <a:buChar char="•"/>
            </a:pPr>
            <a:r>
              <a:rPr lang="en-US" altLang="en-US" b="1" smtClean="0"/>
              <a:t>To move the insertion point to the end of the line, press the END key. </a:t>
            </a:r>
          </a:p>
          <a:p>
            <a:pPr>
              <a:buFontTx/>
              <a:buChar char="•"/>
            </a:pPr>
            <a:r>
              <a:rPr lang="en-US" altLang="en-US" b="1" smtClean="0"/>
              <a:t>To move the insertion point to the end of the document, hold down the CTRL key, press the END key, and then release the CTRL key. </a:t>
            </a:r>
          </a:p>
          <a:p>
            <a:pPr>
              <a:buFontTx/>
              <a:buChar char="•"/>
            </a:pPr>
            <a:endParaRPr lang="en-US" alt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a:buFontTx/>
              <a:buChar char="•"/>
            </a:pPr>
            <a:r>
              <a:rPr lang="en-US" altLang="en-US" smtClean="0"/>
              <a:t>After creating the document, you want to save it so that you can find it again, and so you don’t lose any of the changes you make. </a:t>
            </a:r>
          </a:p>
          <a:p>
            <a:pPr>
              <a:buFontTx/>
              <a:buChar char="•"/>
            </a:pPr>
            <a:r>
              <a:rPr lang="en-US" altLang="en-US" smtClean="0"/>
              <a:t>To save the document, on the </a:t>
            </a:r>
            <a:r>
              <a:rPr lang="en-US" altLang="en-US" b="1" smtClean="0"/>
              <a:t>Standard</a:t>
            </a:r>
            <a:r>
              <a:rPr lang="en-US" altLang="en-US" smtClean="0"/>
              <a:t> toolbar, click the </a:t>
            </a:r>
            <a:r>
              <a:rPr lang="en-US" altLang="en-US" b="1" smtClean="0"/>
              <a:t>Save</a:t>
            </a:r>
            <a:r>
              <a:rPr lang="en-US" altLang="en-US" smtClean="0"/>
              <a:t> button, as indicated. The icon on it looks like a little hard disk.</a:t>
            </a:r>
          </a:p>
          <a:p>
            <a:pPr>
              <a:buFontTx/>
              <a:buChar char="•"/>
            </a:pPr>
            <a:r>
              <a:rPr lang="en-US" altLang="en-US" smtClean="0"/>
              <a:t>To select the folder in which the document should be stored, in the </a:t>
            </a:r>
            <a:r>
              <a:rPr lang="en-US" altLang="en-US" b="1" smtClean="0"/>
              <a:t>Save As</a:t>
            </a:r>
            <a:r>
              <a:rPr lang="en-US" altLang="en-US" smtClean="0"/>
              <a:t> dialog box, double-click the folder labeled </a:t>
            </a:r>
            <a:r>
              <a:rPr lang="en-US" altLang="en-US" b="1" smtClean="0"/>
              <a:t>School of Fine Art</a:t>
            </a:r>
            <a:r>
              <a:rPr lang="en-US" altLang="en-US" smtClean="0"/>
              <a:t>. </a:t>
            </a:r>
          </a:p>
          <a:p>
            <a:pPr>
              <a:buFontTx/>
              <a:buChar char="•"/>
            </a:pPr>
            <a:r>
              <a:rPr lang="en-US" altLang="en-US" smtClean="0"/>
              <a:t>To change the file name to </a:t>
            </a:r>
            <a:r>
              <a:rPr lang="en-US" altLang="en-US" b="1" smtClean="0"/>
              <a:t>Announcement Guidelines</a:t>
            </a:r>
            <a:r>
              <a:rPr lang="en-US" altLang="en-US" smtClean="0"/>
              <a:t> from the default file name, in the </a:t>
            </a:r>
            <a:r>
              <a:rPr lang="en-US" altLang="en-US" b="1" smtClean="0"/>
              <a:t>File name</a:t>
            </a:r>
            <a:r>
              <a:rPr lang="en-US" altLang="en-US" smtClean="0"/>
              <a:t> box, select </a:t>
            </a:r>
            <a:r>
              <a:rPr lang="en-US" altLang="en-US" b="1" smtClean="0"/>
              <a:t>School of Fine Art</a:t>
            </a:r>
            <a:r>
              <a:rPr lang="en-US" altLang="en-US" smtClean="0"/>
              <a:t>, and then type in the new title. To finish saving the file, in the </a:t>
            </a:r>
            <a:r>
              <a:rPr lang="en-US" altLang="en-US" b="1" smtClean="0"/>
              <a:t>Save As</a:t>
            </a:r>
            <a:r>
              <a:rPr lang="en-US" altLang="en-US" smtClean="0"/>
              <a:t> dialog box, click </a:t>
            </a:r>
            <a:r>
              <a:rPr lang="en-US" altLang="en-US" b="1" smtClean="0"/>
              <a:t>Save</a:t>
            </a:r>
            <a:r>
              <a:rPr lang="en-US" altLang="en-US" smtClean="0"/>
              <a:t>. </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8006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247B4B5A-36C4-4623-83BF-9116CD0E59C0}"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D01DD-4ED3-4587-B97A-4C533DCE8C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815E-A415-49F7-956A-159D16659F8E}" type="datetimeFigureOut">
              <a:rPr lang="en-US" smtClean="0"/>
              <a:pPr/>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4ACE9-872C-4523-8720-8F6D6A8EC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F815E-A415-49F7-956A-159D16659F8E}" type="datetimeFigureOut">
              <a:rPr lang="en-US" smtClean="0"/>
              <a:pPr/>
              <a:t>15/10/2022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4ACE9-872C-4523-8720-8F6D6A8EC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addintools.com/office2010/word/index.html"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086600" cy="914399"/>
          </a:xfrm>
        </p:spPr>
        <p:style>
          <a:lnRef idx="0">
            <a:schemeClr val="accent3"/>
          </a:lnRef>
          <a:fillRef idx="3">
            <a:schemeClr val="accent3"/>
          </a:fillRef>
          <a:effectRef idx="3">
            <a:schemeClr val="accent3"/>
          </a:effectRef>
          <a:fontRef idx="minor">
            <a:schemeClr val="lt1"/>
          </a:fontRef>
        </p:style>
        <p:txBody>
          <a:bodyPr>
            <a:noAutofit/>
          </a:bodyPr>
          <a:lstStyle/>
          <a:p>
            <a:r>
              <a:rPr lang="en-US" sz="3200" b="1" dirty="0" err="1" smtClean="0">
                <a:solidFill>
                  <a:srgbClr val="FF0000"/>
                </a:solidFill>
              </a:rPr>
              <a:t>Dr.H.N.Sinha</a:t>
            </a:r>
            <a:r>
              <a:rPr lang="en-US" sz="3200" b="1" dirty="0" smtClean="0">
                <a:solidFill>
                  <a:srgbClr val="FF0000"/>
                </a:solidFill>
              </a:rPr>
              <a:t> Arts and Commerce College, </a:t>
            </a:r>
            <a:r>
              <a:rPr lang="en-US" sz="3200" b="1" dirty="0" err="1" smtClean="0">
                <a:solidFill>
                  <a:srgbClr val="FF0000"/>
                </a:solidFill>
              </a:rPr>
              <a:t>Patur</a:t>
            </a:r>
            <a:r>
              <a:rPr lang="en-US" sz="3200" b="1" dirty="0" smtClean="0">
                <a:solidFill>
                  <a:srgbClr val="FF0000"/>
                </a:solidFill>
              </a:rPr>
              <a:t> Dist-Akola</a:t>
            </a:r>
            <a:endParaRPr lang="en-US" sz="3200" b="1" dirty="0">
              <a:solidFill>
                <a:srgbClr val="FF0000"/>
              </a:solidFill>
            </a:endParaRPr>
          </a:p>
        </p:txBody>
      </p:sp>
      <p:sp>
        <p:nvSpPr>
          <p:cNvPr id="3" name="Subtitle 2"/>
          <p:cNvSpPr>
            <a:spLocks noGrp="1"/>
          </p:cNvSpPr>
          <p:nvPr>
            <p:ph type="subTitle" idx="1"/>
          </p:nvPr>
        </p:nvSpPr>
        <p:spPr>
          <a:xfrm>
            <a:off x="0" y="1295400"/>
            <a:ext cx="7772400" cy="5029200"/>
          </a:xfrm>
        </p:spPr>
        <p:style>
          <a:lnRef idx="0">
            <a:schemeClr val="accent3"/>
          </a:lnRef>
          <a:fillRef idx="3">
            <a:schemeClr val="accent3"/>
          </a:fillRef>
          <a:effectRef idx="3">
            <a:schemeClr val="accent3"/>
          </a:effectRef>
          <a:fontRef idx="minor">
            <a:schemeClr val="lt1"/>
          </a:fontRef>
        </p:style>
        <p:txBody>
          <a:bodyPr>
            <a:normAutofit fontScale="47500" lnSpcReduction="20000"/>
          </a:bodyPr>
          <a:lstStyle/>
          <a:p>
            <a:pPr algn="l"/>
            <a:r>
              <a:rPr lang="en-US" sz="18500" b="1" dirty="0" smtClean="0">
                <a:solidFill>
                  <a:srgbClr val="C00000"/>
                </a:solidFill>
              </a:rPr>
              <a:t>Inauguration</a:t>
            </a:r>
          </a:p>
          <a:p>
            <a:r>
              <a:rPr lang="en-US" sz="19700" b="1" dirty="0" smtClean="0">
                <a:solidFill>
                  <a:srgbClr val="002060"/>
                </a:solidFill>
              </a:rPr>
              <a:t>Dr.V.N.Jayle</a:t>
            </a:r>
          </a:p>
          <a:p>
            <a:r>
              <a:rPr lang="en-US" sz="11400" b="1" dirty="0" smtClean="0">
                <a:solidFill>
                  <a:srgbClr val="C00000"/>
                </a:solidFill>
              </a:rPr>
              <a:t>Our Lovely &amp; Respectively </a:t>
            </a:r>
          </a:p>
          <a:p>
            <a:r>
              <a:rPr lang="en-US" sz="19700" b="1" dirty="0" smtClean="0">
                <a:solidFill>
                  <a:srgbClr val="002060"/>
                </a:solidFill>
              </a:rPr>
              <a:t>Principal</a:t>
            </a:r>
          </a:p>
          <a:p>
            <a:endParaRPr lang="en-US" sz="19700" b="1" dirty="0" smtClean="0">
              <a:solidFill>
                <a:srgbClr val="C00000"/>
              </a:solidFill>
            </a:endParaRPr>
          </a:p>
          <a:p>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pic>
        <p:nvPicPr>
          <p:cNvPr id="1026" name="Picture 2" descr="C:\Users\a1\Desktop\index.jpg"/>
          <p:cNvPicPr>
            <a:picLocks noChangeAspect="1" noChangeArrowheads="1"/>
          </p:cNvPicPr>
          <p:nvPr/>
        </p:nvPicPr>
        <p:blipFill>
          <a:blip r:embed="rId2"/>
          <a:srcRect/>
          <a:stretch>
            <a:fillRect/>
          </a:stretch>
        </p:blipFill>
        <p:spPr bwMode="auto">
          <a:xfrm>
            <a:off x="6934200" y="0"/>
            <a:ext cx="2209800"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28600" y="1066800"/>
            <a:ext cx="8763000" cy="6155531"/>
          </a:xfrm>
          <a:prstGeom prst="rect">
            <a:avLst/>
          </a:prstGeom>
          <a:noFill/>
          <a:ln w="9525">
            <a:noFill/>
            <a:miter lim="800000"/>
            <a:headEnd/>
            <a:tailEnd/>
          </a:ln>
        </p:spPr>
        <p:txBody>
          <a:bodyPr wrap="square">
            <a:spAutoFit/>
          </a:bodyPr>
          <a:lstStyle/>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b="1" dirty="0" smtClean="0">
              <a:solidFill>
                <a:srgbClr val="FF0000"/>
              </a:solidFill>
              <a:latin typeface="+mn-lt"/>
            </a:endParaRPr>
          </a:p>
          <a:p>
            <a:pPr>
              <a:defRPr/>
            </a:pPr>
            <a:r>
              <a:rPr lang="en-US" sz="2000" b="1" dirty="0" smtClean="0">
                <a:solidFill>
                  <a:srgbClr val="FF0000"/>
                </a:solidFill>
                <a:latin typeface="+mn-lt"/>
              </a:rPr>
              <a:t>2</a:t>
            </a:r>
            <a:r>
              <a:rPr lang="en-US" sz="2000" b="1" dirty="0">
                <a:solidFill>
                  <a:srgbClr val="FF0000"/>
                </a:solidFill>
                <a:latin typeface="+mn-lt"/>
              </a:rPr>
              <a:t>.</a:t>
            </a:r>
            <a:r>
              <a:rPr lang="en-US" sz="2000" dirty="0">
                <a:solidFill>
                  <a:srgbClr val="FF0000"/>
                </a:solidFill>
                <a:latin typeface="+mn-lt"/>
              </a:rPr>
              <a:t> </a:t>
            </a:r>
            <a:r>
              <a:rPr lang="en-US" sz="2000" b="1" u="sng" dirty="0">
                <a:solidFill>
                  <a:srgbClr val="FF0000"/>
                </a:solidFill>
                <a:latin typeface="+mn-lt"/>
              </a:rPr>
              <a:t>Secondary Storage</a:t>
            </a:r>
            <a:r>
              <a:rPr lang="en-US" sz="2000" u="sng" dirty="0" smtClean="0">
                <a:solidFill>
                  <a:srgbClr val="FF0000"/>
                </a:solidFill>
                <a:latin typeface="+mn-lt"/>
              </a:rPr>
              <a:t>:</a:t>
            </a:r>
          </a:p>
          <a:p>
            <a:pPr>
              <a:defRPr/>
            </a:pPr>
            <a:r>
              <a:rPr lang="en-US" sz="2000" u="sng" dirty="0" smtClean="0">
                <a:solidFill>
                  <a:srgbClr val="7030A0"/>
                </a:solidFill>
                <a:latin typeface="+mn-lt"/>
              </a:rPr>
              <a:t> </a:t>
            </a:r>
            <a:endParaRPr lang="en-US" sz="2000" u="sng" dirty="0">
              <a:solidFill>
                <a:srgbClr val="7030A0"/>
              </a:solidFill>
              <a:latin typeface="+mn-lt"/>
            </a:endParaRPr>
          </a:p>
          <a:p>
            <a:pPr>
              <a:buFont typeface="Arial" pitchFamily="34" charset="0"/>
              <a:buChar char="•"/>
              <a:defRPr/>
            </a:pPr>
            <a:r>
              <a:rPr lang="en-US" sz="2000" b="1" dirty="0">
                <a:solidFill>
                  <a:srgbClr val="002060"/>
                </a:solidFill>
                <a:latin typeface="+mn-lt"/>
              </a:rPr>
              <a:t>Secondary storage is used like an archive. </a:t>
            </a:r>
            <a:endParaRPr lang="en-US" sz="2000" b="1" dirty="0" smtClean="0">
              <a:solidFill>
                <a:srgbClr val="002060"/>
              </a:solidFill>
              <a:latin typeface="+mn-lt"/>
            </a:endParaRPr>
          </a:p>
          <a:p>
            <a:pPr>
              <a:defRPr/>
            </a:pPr>
            <a:endParaRPr lang="en-US" sz="2000" b="1" dirty="0">
              <a:latin typeface="+mn-lt"/>
            </a:endParaRPr>
          </a:p>
          <a:p>
            <a:pPr>
              <a:buFont typeface="Arial" pitchFamily="34" charset="0"/>
              <a:buChar char="•"/>
              <a:defRPr/>
            </a:pPr>
            <a:r>
              <a:rPr lang="en-US" sz="2000" b="1" dirty="0">
                <a:solidFill>
                  <a:srgbClr val="0070C0"/>
                </a:solidFill>
                <a:latin typeface="+mn-lt"/>
              </a:rPr>
              <a:t>It stores several programs, documents, data bases etc. </a:t>
            </a:r>
            <a:endParaRPr lang="en-US" sz="2000" b="1" dirty="0" smtClean="0">
              <a:solidFill>
                <a:srgbClr val="0070C0"/>
              </a:solidFill>
              <a:latin typeface="+mn-lt"/>
            </a:endParaRPr>
          </a:p>
          <a:p>
            <a:pPr>
              <a:defRPr/>
            </a:pPr>
            <a:endParaRPr lang="en-US" sz="2000" b="1" dirty="0">
              <a:latin typeface="+mn-lt"/>
            </a:endParaRPr>
          </a:p>
          <a:p>
            <a:pPr>
              <a:buFont typeface="Arial" pitchFamily="34" charset="0"/>
              <a:buChar char="•"/>
              <a:defRPr/>
            </a:pPr>
            <a:r>
              <a:rPr lang="en-US" sz="2000" b="1" dirty="0">
                <a:solidFill>
                  <a:srgbClr val="FF0000"/>
                </a:solidFill>
                <a:latin typeface="+mn-lt"/>
              </a:rPr>
              <a:t>The programs that you run on the computer are first transferred to the primary </a:t>
            </a:r>
            <a:r>
              <a:rPr lang="en-US" sz="2000" b="1" dirty="0" smtClean="0">
                <a:solidFill>
                  <a:srgbClr val="FF0000"/>
                </a:solidFill>
                <a:latin typeface="+mn-lt"/>
              </a:rPr>
              <a:t> </a:t>
            </a:r>
          </a:p>
          <a:p>
            <a:pPr>
              <a:defRPr/>
            </a:pPr>
            <a:r>
              <a:rPr lang="en-US" sz="2000" b="1" dirty="0" smtClean="0">
                <a:solidFill>
                  <a:srgbClr val="FF0000"/>
                </a:solidFill>
              </a:rPr>
              <a:t>   </a:t>
            </a:r>
            <a:r>
              <a:rPr lang="en-US" sz="2000" b="1" dirty="0" smtClean="0">
                <a:solidFill>
                  <a:srgbClr val="FF0000"/>
                </a:solidFill>
                <a:latin typeface="+mn-lt"/>
              </a:rPr>
              <a:t>memory </a:t>
            </a:r>
            <a:r>
              <a:rPr lang="en-US" sz="2000" b="1" dirty="0">
                <a:solidFill>
                  <a:srgbClr val="FF0000"/>
                </a:solidFill>
                <a:latin typeface="+mn-lt"/>
              </a:rPr>
              <a:t>before it is actually run. </a:t>
            </a:r>
            <a:endParaRPr lang="en-US" sz="2000" b="1" dirty="0" smtClean="0">
              <a:solidFill>
                <a:srgbClr val="FF0000"/>
              </a:solidFill>
              <a:latin typeface="+mn-lt"/>
            </a:endParaRPr>
          </a:p>
          <a:p>
            <a:pPr>
              <a:defRPr/>
            </a:pPr>
            <a:endParaRPr lang="en-US" sz="2000" b="1" dirty="0">
              <a:latin typeface="+mn-lt"/>
            </a:endParaRPr>
          </a:p>
          <a:p>
            <a:pPr>
              <a:buFont typeface="Arial" pitchFamily="34" charset="0"/>
              <a:buChar char="•"/>
              <a:defRPr/>
            </a:pPr>
            <a:r>
              <a:rPr lang="en-US" sz="2000" b="1" dirty="0">
                <a:solidFill>
                  <a:srgbClr val="002060"/>
                </a:solidFill>
                <a:latin typeface="+mn-lt"/>
              </a:rPr>
              <a:t>Whenever the results are saved, again they get stored in the secondary memory. </a:t>
            </a:r>
            <a:endParaRPr lang="en-US" sz="2000" b="1" dirty="0" smtClean="0">
              <a:solidFill>
                <a:srgbClr val="002060"/>
              </a:solidFill>
              <a:latin typeface="+mn-lt"/>
            </a:endParaRPr>
          </a:p>
          <a:p>
            <a:pPr>
              <a:defRPr/>
            </a:pPr>
            <a:endParaRPr lang="en-US" sz="2000" b="1" dirty="0">
              <a:latin typeface="+mn-lt"/>
            </a:endParaRPr>
          </a:p>
          <a:p>
            <a:pPr>
              <a:buFont typeface="Arial" pitchFamily="34" charset="0"/>
              <a:buChar char="•"/>
              <a:defRPr/>
            </a:pPr>
            <a:r>
              <a:rPr lang="en-US" sz="2000" b="1" dirty="0">
                <a:solidFill>
                  <a:srgbClr val="FF0000"/>
                </a:solidFill>
                <a:latin typeface="+mn-lt"/>
              </a:rPr>
              <a:t>The secondary memory is slower and cheaper than the primary memory. </a:t>
            </a:r>
            <a:endParaRPr lang="en-US" sz="2000" b="1" dirty="0" smtClean="0">
              <a:solidFill>
                <a:srgbClr val="FF0000"/>
              </a:solidFill>
              <a:latin typeface="+mn-lt"/>
            </a:endParaRPr>
          </a:p>
          <a:p>
            <a:pPr>
              <a:defRPr/>
            </a:pPr>
            <a:endParaRPr lang="en-US" sz="2000" b="1" dirty="0">
              <a:latin typeface="+mn-lt"/>
            </a:endParaRPr>
          </a:p>
          <a:p>
            <a:pPr>
              <a:buFont typeface="Arial" pitchFamily="34" charset="0"/>
              <a:buChar char="•"/>
              <a:defRPr/>
            </a:pPr>
            <a:r>
              <a:rPr lang="en-US" sz="2000" b="1" dirty="0">
                <a:solidFill>
                  <a:srgbClr val="002060"/>
                </a:solidFill>
                <a:latin typeface="+mn-lt"/>
              </a:rPr>
              <a:t>Some of the commonly used secondary memory devices are Hard disk, CD, etc</a:t>
            </a:r>
            <a:r>
              <a:rPr lang="en-US" sz="2000" b="1" dirty="0" smtClean="0">
                <a:solidFill>
                  <a:srgbClr val="002060"/>
                </a:solidFill>
                <a:latin typeface="+mn-lt"/>
              </a:rPr>
              <a:t>.,</a:t>
            </a:r>
          </a:p>
          <a:p>
            <a:pPr>
              <a:defRPr/>
            </a:pPr>
            <a:endParaRPr lang="en-US" dirty="0" smtClean="0"/>
          </a:p>
          <a:p>
            <a:pPr>
              <a:defRPr/>
            </a:pPr>
            <a:endParaRPr lang="en-US" dirty="0">
              <a:latin typeface="+mn-lt"/>
            </a:endParaRPr>
          </a:p>
        </p:txBody>
      </p:sp>
      <p:sp>
        <p:nvSpPr>
          <p:cNvPr id="14339" name="Rectangle 3"/>
          <p:cNvSpPr>
            <a:spLocks noChangeArrowheads="1"/>
          </p:cNvSpPr>
          <p:nvPr/>
        </p:nvSpPr>
        <p:spPr bwMode="auto">
          <a:xfrm>
            <a:off x="152400" y="456962"/>
            <a:ext cx="8839200" cy="1600438"/>
          </a:xfrm>
          <a:prstGeom prst="rect">
            <a:avLst/>
          </a:prstGeom>
          <a:noFill/>
          <a:ln w="9525">
            <a:noFill/>
            <a:miter lim="800000"/>
            <a:headEnd/>
            <a:tailEnd/>
          </a:ln>
        </p:spPr>
        <p:txBody>
          <a:bodyPr wrap="square">
            <a:spAutoFit/>
          </a:bodyPr>
          <a:lstStyle/>
          <a:p>
            <a:endParaRPr lang="en-US" dirty="0"/>
          </a:p>
          <a:p>
            <a:r>
              <a:rPr lang="en-US" dirty="0" smtClean="0"/>
              <a:t>        </a:t>
            </a:r>
            <a:r>
              <a:rPr lang="en-US" b="1" dirty="0" smtClean="0">
                <a:solidFill>
                  <a:srgbClr val="C00000"/>
                </a:solidFill>
              </a:rPr>
              <a:t> </a:t>
            </a:r>
            <a:r>
              <a:rPr lang="en-US" sz="2000" b="1" dirty="0" smtClean="0">
                <a:solidFill>
                  <a:srgbClr val="C00000"/>
                </a:solidFill>
              </a:rPr>
              <a:t> In </a:t>
            </a:r>
            <a:r>
              <a:rPr lang="en-US" sz="2000" b="1" dirty="0">
                <a:solidFill>
                  <a:srgbClr val="C00000"/>
                </a:solidFill>
              </a:rPr>
              <a:t>order to store the data permanently, the data has to be transferred to the secondary </a:t>
            </a:r>
            <a:r>
              <a:rPr lang="en-US" sz="2000" b="1" dirty="0" smtClean="0">
                <a:solidFill>
                  <a:srgbClr val="C00000"/>
                </a:solidFill>
              </a:rPr>
              <a:t>memory</a:t>
            </a:r>
            <a:r>
              <a:rPr lang="en-US" sz="2000" b="1" dirty="0">
                <a:solidFill>
                  <a:srgbClr val="C00000"/>
                </a:solidFill>
              </a:rPr>
              <a:t>.</a:t>
            </a:r>
            <a:r>
              <a:rPr lang="en-US" sz="2000" dirty="0"/>
              <a:t/>
            </a:r>
            <a:br>
              <a:rPr lang="en-US" sz="2000" dirty="0"/>
            </a:br>
            <a:r>
              <a:rPr lang="en-US" sz="2000" b="1" dirty="0" smtClean="0">
                <a:solidFill>
                  <a:srgbClr val="FF0000"/>
                </a:solidFill>
              </a:rPr>
              <a:t>The </a:t>
            </a:r>
            <a:r>
              <a:rPr lang="en-US" sz="2000" b="1" dirty="0">
                <a:solidFill>
                  <a:srgbClr val="FF0000"/>
                </a:solidFill>
              </a:rPr>
              <a:t>cost of the primary storage is more compared to the secondary storage. </a:t>
            </a:r>
          </a:p>
          <a:p>
            <a:r>
              <a:rPr lang="en-US" sz="2000" b="1" dirty="0" smtClean="0">
                <a:solidFill>
                  <a:srgbClr val="002060"/>
                </a:solidFill>
              </a:rPr>
              <a:t>Therefore </a:t>
            </a:r>
            <a:r>
              <a:rPr lang="en-US" sz="2000" b="1" dirty="0">
                <a:solidFill>
                  <a:srgbClr val="002060"/>
                </a:solidFill>
              </a:rPr>
              <a:t>most computers have limited primary storage capacity</a:t>
            </a:r>
            <a:r>
              <a:rPr lang="en-US" sz="2000" b="1" dirty="0" smtClean="0">
                <a:solidFill>
                  <a:srgbClr val="002060"/>
                </a:solidFill>
              </a:rPr>
              <a:t>.</a:t>
            </a:r>
            <a:endParaRPr lang="en-US" sz="2000" b="1" dirty="0">
              <a:solidFill>
                <a:srgbClr val="002060"/>
              </a:solidFill>
            </a:endParaRPr>
          </a:p>
        </p:txBody>
      </p:sp>
      <p:sp>
        <p:nvSpPr>
          <p:cNvPr id="5" name="Title 1"/>
          <p:cNvSpPr txBox="1">
            <a:spLocks/>
          </p:cNvSpPr>
          <p:nvPr/>
        </p:nvSpPr>
        <p:spPr>
          <a:xfrm>
            <a:off x="457200" y="76200"/>
            <a:ext cx="8229600" cy="6096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6294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idx="1"/>
          </p:nvPr>
        </p:nvSpPr>
        <p:spPr>
          <a:xfrm>
            <a:off x="152400" y="685800"/>
            <a:ext cx="8839200" cy="6172200"/>
          </a:xfrm>
        </p:spPr>
        <p:txBody>
          <a:bodyPr>
            <a:normAutofit fontScale="85000" lnSpcReduction="10000"/>
          </a:bodyPr>
          <a:lstStyle/>
          <a:p>
            <a:pPr algn="ctr" eaLnBrk="1" hangingPunct="1">
              <a:lnSpc>
                <a:spcPct val="80000"/>
              </a:lnSpc>
              <a:buFontTx/>
              <a:buNone/>
            </a:pPr>
            <a:r>
              <a:rPr lang="en-US" b="1" u="sng" dirty="0" smtClean="0">
                <a:solidFill>
                  <a:srgbClr val="FF0000"/>
                </a:solidFill>
              </a:rPr>
              <a:t>Memory Size</a:t>
            </a:r>
            <a:r>
              <a:rPr lang="en-US" sz="2000" dirty="0" smtClean="0"/>
              <a:t/>
            </a:r>
            <a:br>
              <a:rPr lang="en-US" sz="2000" dirty="0" smtClean="0"/>
            </a:br>
            <a:endParaRPr lang="en-US" sz="2000" dirty="0" smtClean="0"/>
          </a:p>
          <a:p>
            <a:pPr eaLnBrk="1" hangingPunct="1">
              <a:lnSpc>
                <a:spcPct val="150000"/>
              </a:lnSpc>
            </a:pPr>
            <a:r>
              <a:rPr lang="en-US" sz="2600" b="1" dirty="0" smtClean="0">
                <a:solidFill>
                  <a:srgbClr val="002060"/>
                </a:solidFill>
              </a:rPr>
              <a:t>All digital computers use the binary system, i.e. 0’s and 1’s. Each character or a number is represented by an 8 bit code.</a:t>
            </a:r>
            <a:br>
              <a:rPr lang="en-US" sz="2600" b="1" dirty="0" smtClean="0">
                <a:solidFill>
                  <a:srgbClr val="002060"/>
                </a:solidFill>
              </a:rPr>
            </a:br>
            <a:r>
              <a:rPr lang="en-US" sz="2600" b="1" dirty="0" smtClean="0">
                <a:solidFill>
                  <a:srgbClr val="002060"/>
                </a:solidFill>
              </a:rPr>
              <a:t>The set of 8 bits is called a byte.</a:t>
            </a:r>
            <a:br>
              <a:rPr lang="en-US" sz="2600" b="1" dirty="0" smtClean="0">
                <a:solidFill>
                  <a:srgbClr val="002060"/>
                </a:solidFill>
              </a:rPr>
            </a:br>
            <a:r>
              <a:rPr lang="en-US" sz="2600" b="1" dirty="0" smtClean="0">
                <a:solidFill>
                  <a:srgbClr val="002060"/>
                </a:solidFill>
              </a:rPr>
              <a:t>A character occupies 1 byte space.</a:t>
            </a:r>
            <a:br>
              <a:rPr lang="en-US" sz="2600" b="1" dirty="0" smtClean="0">
                <a:solidFill>
                  <a:srgbClr val="002060"/>
                </a:solidFill>
              </a:rPr>
            </a:br>
            <a:r>
              <a:rPr lang="en-US" sz="2600" b="1" dirty="0" smtClean="0">
                <a:solidFill>
                  <a:srgbClr val="002060"/>
                </a:solidFill>
              </a:rPr>
              <a:t>A numeric occupies 2 byte space.</a:t>
            </a:r>
            <a:br>
              <a:rPr lang="en-US" sz="2600" b="1" dirty="0" smtClean="0">
                <a:solidFill>
                  <a:srgbClr val="002060"/>
                </a:solidFill>
              </a:rPr>
            </a:br>
            <a:r>
              <a:rPr lang="en-US" sz="2600" b="1" dirty="0" smtClean="0">
                <a:solidFill>
                  <a:srgbClr val="002060"/>
                </a:solidFill>
              </a:rPr>
              <a:t>Byte is the space occupied in the memory.</a:t>
            </a:r>
          </a:p>
          <a:p>
            <a:pPr eaLnBrk="1" hangingPunct="1">
              <a:lnSpc>
                <a:spcPct val="150000"/>
              </a:lnSpc>
            </a:pPr>
            <a:r>
              <a:rPr lang="en-US" sz="2600" b="1" dirty="0" smtClean="0">
                <a:solidFill>
                  <a:srgbClr val="C00000"/>
                </a:solidFill>
              </a:rPr>
              <a:t>The size of the primary storage is specified in KB (Kilobytes) or MB (Megabyte). One KB is equal to 1024 bytes and one MB is equal to 1000KB. </a:t>
            </a:r>
          </a:p>
          <a:p>
            <a:pPr eaLnBrk="1" hangingPunct="1">
              <a:lnSpc>
                <a:spcPct val="150000"/>
              </a:lnSpc>
            </a:pPr>
            <a:r>
              <a:rPr lang="en-US" sz="2600" b="1" dirty="0" smtClean="0">
                <a:solidFill>
                  <a:srgbClr val="FF0000"/>
                </a:solidFill>
              </a:rPr>
              <a:t>The size of the primary storage in a typical PC usually starts at 16MB.</a:t>
            </a:r>
          </a:p>
          <a:p>
            <a:pPr eaLnBrk="1" hangingPunct="1">
              <a:lnSpc>
                <a:spcPct val="150000"/>
              </a:lnSpc>
            </a:pPr>
            <a:r>
              <a:rPr lang="en-US" sz="2600" b="1" dirty="0" smtClean="0">
                <a:solidFill>
                  <a:schemeClr val="tx2">
                    <a:lumMod val="50000"/>
                  </a:schemeClr>
                </a:solidFill>
              </a:rPr>
              <a:t> PCs having 32 MB, 48MB, 128 MB, 256MB memory are quite common.</a:t>
            </a: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idx="1"/>
          </p:nvPr>
        </p:nvSpPr>
        <p:spPr>
          <a:xfrm>
            <a:off x="152400" y="685800"/>
            <a:ext cx="8839200" cy="6172200"/>
          </a:xfrm>
        </p:spPr>
        <p:txBody>
          <a:bodyPr/>
          <a:lstStyle/>
          <a:p>
            <a:pPr algn="ctr" eaLnBrk="1" hangingPunct="1">
              <a:buFont typeface="Wingdings 2" pitchFamily="18" charset="2"/>
              <a:buNone/>
            </a:pPr>
            <a:r>
              <a:rPr lang="en-US" b="1" u="sng" dirty="0" smtClean="0">
                <a:solidFill>
                  <a:srgbClr val="FF0000"/>
                </a:solidFill>
              </a:rPr>
              <a:t>Output Unit</a:t>
            </a:r>
          </a:p>
          <a:p>
            <a:pPr algn="ctr" eaLnBrk="1" hangingPunct="1">
              <a:buFontTx/>
              <a:buNone/>
            </a:pPr>
            <a:endParaRPr lang="en-US" sz="2400" b="1" u="sng" dirty="0" smtClean="0">
              <a:solidFill>
                <a:srgbClr val="FF0000"/>
              </a:solidFill>
            </a:endParaRPr>
          </a:p>
          <a:p>
            <a:pPr eaLnBrk="1" hangingPunct="1">
              <a:lnSpc>
                <a:spcPct val="150000"/>
              </a:lnSpc>
              <a:buFontTx/>
              <a:buNone/>
            </a:pPr>
            <a:r>
              <a:rPr lang="en-US" sz="2000" dirty="0" smtClean="0"/>
              <a:t>	</a:t>
            </a:r>
            <a:r>
              <a:rPr lang="en-US" sz="2400" b="1" dirty="0" smtClean="0">
                <a:solidFill>
                  <a:srgbClr val="002060"/>
                </a:solidFill>
              </a:rPr>
              <a:t>The output unit of a computer provides the information and results of a computation to outside world. </a:t>
            </a:r>
          </a:p>
          <a:p>
            <a:pPr eaLnBrk="1" hangingPunct="1">
              <a:lnSpc>
                <a:spcPct val="150000"/>
              </a:lnSpc>
            </a:pPr>
            <a:r>
              <a:rPr lang="en-US" sz="2400" b="1" dirty="0" smtClean="0">
                <a:solidFill>
                  <a:srgbClr val="FF0000"/>
                </a:solidFill>
              </a:rPr>
              <a:t>Printers, Visual Display Unit (VDU) are the commonly used output devices. </a:t>
            </a:r>
          </a:p>
          <a:p>
            <a:pPr eaLnBrk="1" hangingPunct="1">
              <a:lnSpc>
                <a:spcPct val="150000"/>
              </a:lnSpc>
              <a:buFontTx/>
              <a:buNone/>
            </a:pPr>
            <a:r>
              <a:rPr lang="en-US" sz="2000" u="sng" dirty="0" smtClean="0"/>
              <a:t> </a:t>
            </a:r>
            <a:r>
              <a:rPr lang="en-US" sz="2400" b="1" u="sng" dirty="0" smtClean="0">
                <a:solidFill>
                  <a:srgbClr val="002060"/>
                </a:solidFill>
              </a:rPr>
              <a:t>  Other commonly used output devices are </a:t>
            </a:r>
          </a:p>
          <a:p>
            <a:pPr eaLnBrk="1" hangingPunct="1">
              <a:lnSpc>
                <a:spcPct val="150000"/>
              </a:lnSpc>
              <a:buFont typeface="Wingdings" pitchFamily="2" charset="2"/>
              <a:buChar char="Ø"/>
            </a:pPr>
            <a:r>
              <a:rPr lang="en-US" sz="2400" b="1" dirty="0" smtClean="0">
                <a:solidFill>
                  <a:srgbClr val="FF0000"/>
                </a:solidFill>
              </a:rPr>
              <a:t>floppy disk drive,</a:t>
            </a:r>
          </a:p>
          <a:p>
            <a:pPr eaLnBrk="1" hangingPunct="1">
              <a:lnSpc>
                <a:spcPct val="150000"/>
              </a:lnSpc>
              <a:buFont typeface="Wingdings" pitchFamily="2" charset="2"/>
              <a:buChar char="Ø"/>
            </a:pPr>
            <a:r>
              <a:rPr lang="en-US" sz="2000" dirty="0" smtClean="0"/>
              <a:t> </a:t>
            </a:r>
            <a:r>
              <a:rPr lang="en-US" sz="2400" b="1" dirty="0" smtClean="0">
                <a:solidFill>
                  <a:srgbClr val="002060"/>
                </a:solidFill>
              </a:rPr>
              <a:t>hard disk drive, </a:t>
            </a:r>
          </a:p>
          <a:p>
            <a:pPr eaLnBrk="1" hangingPunct="1">
              <a:lnSpc>
                <a:spcPct val="150000"/>
              </a:lnSpc>
              <a:buFont typeface="Wingdings" pitchFamily="2" charset="2"/>
              <a:buChar char="Ø"/>
            </a:pPr>
            <a:r>
              <a:rPr lang="en-US" sz="2000" dirty="0" smtClean="0"/>
              <a:t> </a:t>
            </a:r>
            <a:r>
              <a:rPr lang="en-US" sz="2400" b="1" dirty="0" smtClean="0">
                <a:solidFill>
                  <a:srgbClr val="C00000"/>
                </a:solidFill>
              </a:rPr>
              <a:t>magnetic tape drive.</a:t>
            </a: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4008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8229600" cy="304800"/>
          </a:xfrm>
        </p:spPr>
        <p:txBody>
          <a:bodyPr>
            <a:normAutofit fontScale="90000"/>
          </a:bodyPr>
          <a:lstStyle/>
          <a:p>
            <a:pPr eaLnBrk="1" fontAlgn="auto" hangingPunct="1">
              <a:spcAft>
                <a:spcPts val="0"/>
              </a:spcAft>
              <a:defRPr/>
            </a:pPr>
            <a:r>
              <a:rPr lang="en-US" sz="2800" b="1" u="sng" dirty="0" smtClean="0">
                <a:solidFill>
                  <a:srgbClr val="FF0000"/>
                </a:solidFill>
              </a:rPr>
              <a:t/>
            </a:r>
            <a:br>
              <a:rPr lang="en-US" sz="2800" b="1" u="sng" dirty="0" smtClean="0">
                <a:solidFill>
                  <a:srgbClr val="FF0000"/>
                </a:solidFill>
              </a:rPr>
            </a:br>
            <a:r>
              <a:rPr lang="en-US" sz="2800" b="1" u="sng" dirty="0" smtClean="0">
                <a:solidFill>
                  <a:srgbClr val="FF0000"/>
                </a:solidFill>
              </a:rPr>
              <a:t/>
            </a:r>
            <a:br>
              <a:rPr lang="en-US" sz="2800" b="1" u="sng" dirty="0" smtClean="0">
                <a:solidFill>
                  <a:srgbClr val="FF0000"/>
                </a:solidFill>
              </a:rPr>
            </a:br>
            <a:r>
              <a:rPr lang="en-US" sz="3600" b="1" u="sng" dirty="0" smtClean="0">
                <a:solidFill>
                  <a:srgbClr val="FF0000"/>
                </a:solidFill>
              </a:rPr>
              <a:t>Arithmetic Logical Unit</a:t>
            </a:r>
            <a:r>
              <a:rPr lang="en-US" sz="3600" b="1" u="sng" dirty="0" smtClean="0"/>
              <a:t/>
            </a:r>
            <a:br>
              <a:rPr lang="en-US" sz="3600" b="1" u="sng" dirty="0" smtClean="0"/>
            </a:br>
            <a:endParaRPr lang="en-US" sz="2800" b="1" u="sng" dirty="0" smtClean="0"/>
          </a:p>
        </p:txBody>
      </p:sp>
      <p:sp>
        <p:nvSpPr>
          <p:cNvPr id="17411" name="Rectangle 3"/>
          <p:cNvSpPr>
            <a:spLocks noGrp="1" noChangeArrowheads="1"/>
          </p:cNvSpPr>
          <p:nvPr>
            <p:ph idx="1"/>
          </p:nvPr>
        </p:nvSpPr>
        <p:spPr>
          <a:xfrm>
            <a:off x="228600" y="990600"/>
            <a:ext cx="8763000" cy="5486400"/>
          </a:xfrm>
        </p:spPr>
        <p:txBody>
          <a:bodyPr>
            <a:normAutofit lnSpcReduction="10000"/>
          </a:bodyPr>
          <a:lstStyle/>
          <a:p>
            <a:pPr eaLnBrk="1" hangingPunct="1">
              <a:lnSpc>
                <a:spcPct val="80000"/>
              </a:lnSpc>
              <a:buFont typeface="Wingdings 2" pitchFamily="18" charset="2"/>
              <a:buNone/>
            </a:pPr>
            <a:endParaRPr lang="en-US" sz="2400" dirty="0" smtClean="0"/>
          </a:p>
          <a:p>
            <a:pPr eaLnBrk="1" hangingPunct="1">
              <a:lnSpc>
                <a:spcPct val="80000"/>
              </a:lnSpc>
            </a:pPr>
            <a:r>
              <a:rPr lang="en-US" sz="2800" b="1" dirty="0" smtClean="0">
                <a:solidFill>
                  <a:srgbClr val="002060"/>
                </a:solidFill>
              </a:rPr>
              <a:t>All calculations are performed in the Arithmetic Logic Unit (ALU) of the computer. </a:t>
            </a:r>
          </a:p>
          <a:p>
            <a:pPr eaLnBrk="1" hangingPunct="1">
              <a:lnSpc>
                <a:spcPct val="80000"/>
              </a:lnSpc>
              <a:buNone/>
            </a:pPr>
            <a:endParaRPr lang="en-US" sz="2800" b="1" dirty="0" smtClean="0">
              <a:solidFill>
                <a:srgbClr val="002060"/>
              </a:solidFill>
            </a:endParaRPr>
          </a:p>
          <a:p>
            <a:pPr eaLnBrk="1" hangingPunct="1">
              <a:lnSpc>
                <a:spcPct val="80000"/>
              </a:lnSpc>
            </a:pPr>
            <a:r>
              <a:rPr lang="en-US" sz="2800" b="1" dirty="0" smtClean="0">
                <a:solidFill>
                  <a:srgbClr val="FF0000"/>
                </a:solidFill>
              </a:rPr>
              <a:t>It also does comparison and takes decision. </a:t>
            </a:r>
          </a:p>
          <a:p>
            <a:pPr eaLnBrk="1" hangingPunct="1">
              <a:lnSpc>
                <a:spcPct val="80000"/>
              </a:lnSpc>
              <a:buNone/>
            </a:pPr>
            <a:endParaRPr lang="en-US" sz="2800" b="1" dirty="0" smtClean="0">
              <a:solidFill>
                <a:srgbClr val="FF0000"/>
              </a:solidFill>
            </a:endParaRPr>
          </a:p>
          <a:p>
            <a:pPr eaLnBrk="1" hangingPunct="1">
              <a:lnSpc>
                <a:spcPct val="80000"/>
              </a:lnSpc>
            </a:pPr>
            <a:r>
              <a:rPr lang="en-US" sz="2800" b="1" dirty="0" smtClean="0">
                <a:solidFill>
                  <a:srgbClr val="002060"/>
                </a:solidFill>
              </a:rPr>
              <a:t>The ALU can perform basic operations such as addition, subtraction, multiplication, division, etc and does logic operations like, &gt;, &lt;, =, ‘etc.</a:t>
            </a:r>
          </a:p>
          <a:p>
            <a:pPr eaLnBrk="1" hangingPunct="1">
              <a:lnSpc>
                <a:spcPct val="80000"/>
              </a:lnSpc>
              <a:buNone/>
            </a:pPr>
            <a:r>
              <a:rPr lang="en-US" sz="2800" b="1" dirty="0" smtClean="0">
                <a:solidFill>
                  <a:srgbClr val="002060"/>
                </a:solidFill>
              </a:rPr>
              <a:t> </a:t>
            </a:r>
          </a:p>
          <a:p>
            <a:pPr algn="just" eaLnBrk="1" hangingPunct="1">
              <a:lnSpc>
                <a:spcPct val="80000"/>
              </a:lnSpc>
            </a:pPr>
            <a:r>
              <a:rPr lang="en-US" sz="2800" b="1" dirty="0" smtClean="0">
                <a:solidFill>
                  <a:srgbClr val="FF0000"/>
                </a:solidFill>
              </a:rPr>
              <a:t>Whenever calculations are required, the control unit transfers the data from storage unit to ALU, once the computations are done, the results are transferred to the storage unit by the control unit and then it is send to the output unit for displaying results. </a:t>
            </a: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457200"/>
            <a:ext cx="8686800" cy="838200"/>
          </a:xfrm>
        </p:spPr>
        <p:txBody>
          <a:bodyPr>
            <a:noAutofit/>
          </a:bodyPr>
          <a:lstStyle/>
          <a:p>
            <a:pPr eaLnBrk="1" fontAlgn="auto" hangingPunct="1">
              <a:spcAft>
                <a:spcPts val="0"/>
              </a:spcAft>
              <a:defRPr/>
            </a:pPr>
            <a:r>
              <a:rPr lang="en-US" sz="3600" b="1" u="sng" dirty="0" smtClean="0">
                <a:solidFill>
                  <a:srgbClr val="FF0000"/>
                </a:solidFill>
              </a:rPr>
              <a:t>Control</a:t>
            </a:r>
            <a:r>
              <a:rPr lang="en-US" sz="5400" b="1" u="sng" dirty="0" smtClean="0">
                <a:solidFill>
                  <a:srgbClr val="FF0000"/>
                </a:solidFill>
              </a:rPr>
              <a:t> </a:t>
            </a:r>
            <a:r>
              <a:rPr lang="en-US" sz="3600" b="1" u="sng" dirty="0" smtClean="0">
                <a:solidFill>
                  <a:srgbClr val="FF0000"/>
                </a:solidFill>
              </a:rPr>
              <a:t>Unit</a:t>
            </a:r>
          </a:p>
        </p:txBody>
      </p:sp>
      <p:sp>
        <p:nvSpPr>
          <p:cNvPr id="18435" name="Rectangle 3"/>
          <p:cNvSpPr>
            <a:spLocks noGrp="1" noChangeArrowheads="1"/>
          </p:cNvSpPr>
          <p:nvPr>
            <p:ph idx="1"/>
          </p:nvPr>
        </p:nvSpPr>
        <p:spPr>
          <a:xfrm>
            <a:off x="304800" y="1295400"/>
            <a:ext cx="8686800" cy="5562600"/>
          </a:xfrm>
        </p:spPr>
        <p:txBody>
          <a:bodyPr/>
          <a:lstStyle/>
          <a:p>
            <a:pPr algn="just" eaLnBrk="1" hangingPunct="1">
              <a:lnSpc>
                <a:spcPct val="90000"/>
              </a:lnSpc>
            </a:pPr>
            <a:r>
              <a:rPr lang="en-US" b="1" dirty="0" smtClean="0">
                <a:solidFill>
                  <a:srgbClr val="C00000"/>
                </a:solidFill>
              </a:rPr>
              <a:t>It controls all other units in the computer. </a:t>
            </a:r>
          </a:p>
          <a:p>
            <a:pPr algn="just" eaLnBrk="1" hangingPunct="1">
              <a:lnSpc>
                <a:spcPct val="90000"/>
              </a:lnSpc>
            </a:pPr>
            <a:r>
              <a:rPr lang="en-US" b="1" dirty="0" smtClean="0">
                <a:solidFill>
                  <a:srgbClr val="002060"/>
                </a:solidFill>
              </a:rPr>
              <a:t>The control unit instructs the input unit, where to store the data after receiving it from the user. </a:t>
            </a:r>
          </a:p>
          <a:p>
            <a:pPr algn="just" eaLnBrk="1" hangingPunct="1">
              <a:lnSpc>
                <a:spcPct val="90000"/>
              </a:lnSpc>
            </a:pPr>
            <a:r>
              <a:rPr lang="en-US" b="1" dirty="0" smtClean="0">
                <a:solidFill>
                  <a:srgbClr val="FF0000"/>
                </a:solidFill>
              </a:rPr>
              <a:t>It controls the flow of data and instructions from the storage unit to ALU. </a:t>
            </a:r>
          </a:p>
          <a:p>
            <a:pPr algn="just" eaLnBrk="1" hangingPunct="1">
              <a:lnSpc>
                <a:spcPct val="90000"/>
              </a:lnSpc>
            </a:pPr>
            <a:r>
              <a:rPr lang="en-US" b="1" dirty="0" smtClean="0">
                <a:solidFill>
                  <a:srgbClr val="7030A0"/>
                </a:solidFill>
              </a:rPr>
              <a:t>It also controls the flow of results from the ALU to the storage unit. </a:t>
            </a:r>
          </a:p>
          <a:p>
            <a:pPr algn="just" eaLnBrk="1" hangingPunct="1">
              <a:lnSpc>
                <a:spcPct val="90000"/>
              </a:lnSpc>
            </a:pPr>
            <a:r>
              <a:rPr lang="en-US" b="1" dirty="0" smtClean="0">
                <a:solidFill>
                  <a:srgbClr val="C00000"/>
                </a:solidFill>
              </a:rPr>
              <a:t>The control unit is generally referred as the central nervous system of the computer that control and synchronizes its working. </a:t>
            </a:r>
          </a:p>
        </p:txBody>
      </p:sp>
      <p:sp>
        <p:nvSpPr>
          <p:cNvPr id="5" name="Title 1"/>
          <p:cNvSpPr txBox="1">
            <a:spLocks/>
          </p:cNvSpPr>
          <p:nvPr/>
        </p:nvSpPr>
        <p:spPr>
          <a:xfrm>
            <a:off x="457200" y="152400"/>
            <a:ext cx="8229600" cy="5334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324600"/>
            <a:ext cx="4267200" cy="495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533400"/>
            <a:ext cx="8229600" cy="228600"/>
          </a:xfrm>
        </p:spPr>
        <p:txBody>
          <a:bodyPr>
            <a:noAutofit/>
          </a:bodyPr>
          <a:lstStyle/>
          <a:p>
            <a:pPr eaLnBrk="1" fontAlgn="auto" hangingPunct="1">
              <a:spcAft>
                <a:spcPts val="0"/>
              </a:spcAft>
              <a:defRPr/>
            </a:pPr>
            <a:r>
              <a:rPr lang="en-US" sz="2800" b="1" u="sng" dirty="0" smtClean="0">
                <a:solidFill>
                  <a:srgbClr val="FF0000"/>
                </a:solidFill>
              </a:rPr>
              <a:t/>
            </a:r>
            <a:br>
              <a:rPr lang="en-US" sz="2800" b="1" u="sng" dirty="0" smtClean="0">
                <a:solidFill>
                  <a:srgbClr val="FF0000"/>
                </a:solidFill>
              </a:rPr>
            </a:br>
            <a:r>
              <a:rPr lang="en-US" sz="2800" b="1" u="sng" dirty="0" smtClean="0">
                <a:solidFill>
                  <a:srgbClr val="FF0000"/>
                </a:solidFill>
              </a:rPr>
              <a:t/>
            </a:r>
            <a:br>
              <a:rPr lang="en-US" sz="2800" b="1" u="sng" dirty="0" smtClean="0">
                <a:solidFill>
                  <a:srgbClr val="FF0000"/>
                </a:solidFill>
              </a:rPr>
            </a:br>
            <a:r>
              <a:rPr lang="en-US" sz="3600" b="1" u="sng" dirty="0" smtClean="0">
                <a:solidFill>
                  <a:srgbClr val="FF0000"/>
                </a:solidFill>
              </a:rPr>
              <a:t>Central Processing Unit</a:t>
            </a:r>
            <a:r>
              <a:rPr lang="en-US" sz="3600" dirty="0" smtClean="0"/>
              <a:t/>
            </a:r>
            <a:br>
              <a:rPr lang="en-US" sz="3600" dirty="0" smtClean="0"/>
            </a:br>
            <a:endParaRPr lang="en-US" sz="2800" dirty="0" smtClean="0"/>
          </a:p>
        </p:txBody>
      </p:sp>
      <p:sp>
        <p:nvSpPr>
          <p:cNvPr id="19459" name="Rectangle 3"/>
          <p:cNvSpPr>
            <a:spLocks noGrp="1" noChangeArrowheads="1"/>
          </p:cNvSpPr>
          <p:nvPr>
            <p:ph idx="1"/>
          </p:nvPr>
        </p:nvSpPr>
        <p:spPr>
          <a:xfrm>
            <a:off x="152400" y="685800"/>
            <a:ext cx="8839200" cy="6019800"/>
          </a:xfrm>
        </p:spPr>
        <p:txBody>
          <a:bodyPr>
            <a:normAutofit fontScale="92500" lnSpcReduction="20000"/>
          </a:bodyPr>
          <a:lstStyle/>
          <a:p>
            <a:pPr eaLnBrk="1" hangingPunct="1">
              <a:lnSpc>
                <a:spcPct val="90000"/>
              </a:lnSpc>
              <a:buFont typeface="Wingdings 2" pitchFamily="18" charset="2"/>
              <a:buNone/>
            </a:pPr>
            <a:endParaRPr lang="en-US" sz="2800" dirty="0" smtClean="0"/>
          </a:p>
          <a:p>
            <a:pPr eaLnBrk="1" hangingPunct="1">
              <a:lnSpc>
                <a:spcPct val="90000"/>
              </a:lnSpc>
              <a:buFont typeface="Wingdings 2" pitchFamily="18" charset="2"/>
              <a:buNone/>
            </a:pPr>
            <a:endParaRPr lang="en-US" sz="2800" dirty="0" smtClean="0"/>
          </a:p>
          <a:p>
            <a:pPr algn="just" eaLnBrk="1" hangingPunct="1">
              <a:lnSpc>
                <a:spcPct val="90000"/>
              </a:lnSpc>
            </a:pPr>
            <a:r>
              <a:rPr lang="en-US" sz="2800" b="1" dirty="0" smtClean="0">
                <a:solidFill>
                  <a:srgbClr val="002060"/>
                </a:solidFill>
              </a:rPr>
              <a:t>The control unit and ALU of the computer are together </a:t>
            </a:r>
          </a:p>
          <a:p>
            <a:pPr algn="just" eaLnBrk="1" hangingPunct="1">
              <a:lnSpc>
                <a:spcPct val="90000"/>
              </a:lnSpc>
              <a:buNone/>
            </a:pPr>
            <a:r>
              <a:rPr lang="en-US" sz="2800" b="1" dirty="0" smtClean="0">
                <a:solidFill>
                  <a:srgbClr val="002060"/>
                </a:solidFill>
              </a:rPr>
              <a:t>     known as the Central Processing Unit (CPU). </a:t>
            </a:r>
          </a:p>
          <a:p>
            <a:pPr algn="just" eaLnBrk="1" hangingPunct="1">
              <a:lnSpc>
                <a:spcPct val="90000"/>
              </a:lnSpc>
              <a:buNone/>
            </a:pPr>
            <a:endParaRPr lang="en-US" sz="2800" b="1" dirty="0" smtClean="0"/>
          </a:p>
          <a:p>
            <a:pPr algn="just" eaLnBrk="1" hangingPunct="1">
              <a:lnSpc>
                <a:spcPct val="160000"/>
              </a:lnSpc>
            </a:pPr>
            <a:r>
              <a:rPr lang="en-US" sz="2800" b="1" dirty="0" smtClean="0">
                <a:solidFill>
                  <a:srgbClr val="FF0000"/>
                </a:solidFill>
              </a:rPr>
              <a:t>The CPU is like brain performs the following functions:</a:t>
            </a:r>
            <a:br>
              <a:rPr lang="en-US" sz="2800" b="1" dirty="0" smtClean="0">
                <a:solidFill>
                  <a:srgbClr val="FF0000"/>
                </a:solidFill>
              </a:rPr>
            </a:br>
            <a:r>
              <a:rPr lang="en-US" sz="2800" b="1" dirty="0" smtClean="0"/>
              <a:t>•</a:t>
            </a:r>
            <a:r>
              <a:rPr lang="en-US" sz="2800" b="1" dirty="0" smtClean="0">
                <a:solidFill>
                  <a:srgbClr val="002060"/>
                </a:solidFill>
              </a:rPr>
              <a:t> It performs all calculations.</a:t>
            </a:r>
          </a:p>
          <a:p>
            <a:pPr algn="just" eaLnBrk="1" hangingPunct="1">
              <a:lnSpc>
                <a:spcPct val="90000"/>
              </a:lnSpc>
              <a:buNone/>
            </a:pPr>
            <a:r>
              <a:rPr lang="en-US" sz="2800" b="1" dirty="0" smtClean="0"/>
              <a:t/>
            </a:r>
            <a:br>
              <a:rPr lang="en-US" sz="2800" b="1" dirty="0" smtClean="0"/>
            </a:br>
            <a:r>
              <a:rPr lang="en-US" sz="2800" b="1" dirty="0" smtClean="0"/>
              <a:t>• </a:t>
            </a:r>
            <a:r>
              <a:rPr lang="en-US" sz="2800" b="1" dirty="0" smtClean="0">
                <a:solidFill>
                  <a:srgbClr val="7030A0"/>
                </a:solidFill>
              </a:rPr>
              <a:t>It takes all decisions.</a:t>
            </a:r>
          </a:p>
          <a:p>
            <a:pPr algn="just" eaLnBrk="1" hangingPunct="1">
              <a:lnSpc>
                <a:spcPct val="90000"/>
              </a:lnSpc>
              <a:buNone/>
            </a:pPr>
            <a:r>
              <a:rPr lang="en-US" sz="2800" b="1" dirty="0" smtClean="0"/>
              <a:t/>
            </a:r>
            <a:br>
              <a:rPr lang="en-US" sz="2800" b="1" dirty="0" smtClean="0"/>
            </a:br>
            <a:r>
              <a:rPr lang="en-US" sz="2800" b="1" dirty="0" smtClean="0"/>
              <a:t>•</a:t>
            </a:r>
            <a:r>
              <a:rPr lang="en-US" sz="2800" b="1" dirty="0" smtClean="0">
                <a:solidFill>
                  <a:srgbClr val="C00000"/>
                </a:solidFill>
              </a:rPr>
              <a:t> It controls all units of the computer.</a:t>
            </a:r>
          </a:p>
          <a:p>
            <a:pPr algn="just">
              <a:lnSpc>
                <a:spcPct val="160000"/>
              </a:lnSpc>
            </a:pPr>
            <a:r>
              <a:rPr lang="en-US" sz="2800" b="1" dirty="0" smtClean="0">
                <a:solidFill>
                  <a:srgbClr val="FF0000"/>
                </a:solidFill>
              </a:rPr>
              <a:t>A PC may have CPU-IC such as Intel 8088, 80286, 80386, 80486, Celeron, Pentium, Pentium Pro, Pentium II, Pentium III, Pentium IV, Dual Core, and AMD etc .</a:t>
            </a: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2"/>
          <p:cNvSpPr>
            <a:spLocks noGrp="1"/>
          </p:cNvSpPr>
          <p:nvPr>
            <p:ph idx="1"/>
          </p:nvPr>
        </p:nvSpPr>
        <p:spPr>
          <a:xfrm>
            <a:off x="152400" y="533400"/>
            <a:ext cx="8839200" cy="5592763"/>
          </a:xfrm>
        </p:spPr>
        <p:txBody>
          <a:bodyPr>
            <a:normAutofit/>
          </a:bodyPr>
          <a:lstStyle/>
          <a:p>
            <a:pPr algn="ctr" eaLnBrk="1" hangingPunct="1">
              <a:buFont typeface="Wingdings 2" pitchFamily="18" charset="2"/>
              <a:buNone/>
            </a:pPr>
            <a:r>
              <a:rPr lang="en-US" sz="4400" b="1" u="sng" dirty="0" smtClean="0">
                <a:solidFill>
                  <a:srgbClr val="FF0000"/>
                </a:solidFill>
              </a:rPr>
              <a:t>INPUT OUTPUT DEVICES</a:t>
            </a:r>
          </a:p>
          <a:p>
            <a:pPr algn="just" eaLnBrk="1" hangingPunct="1">
              <a:lnSpc>
                <a:spcPct val="150000"/>
              </a:lnSpc>
              <a:buFont typeface="Wingdings 2" pitchFamily="18" charset="2"/>
              <a:buNone/>
            </a:pPr>
            <a:r>
              <a:rPr lang="en-US" dirty="0" smtClean="0">
                <a:solidFill>
                  <a:schemeClr val="tx1"/>
                </a:solidFill>
              </a:rPr>
              <a:t>   </a:t>
            </a:r>
            <a:r>
              <a:rPr lang="en-US" b="1" dirty="0" smtClean="0">
                <a:solidFill>
                  <a:srgbClr val="002060"/>
                </a:solidFill>
              </a:rPr>
              <a:t> A computer system needs to communicate with its external environment its user). The Input/output devices provide this capability to a computer system. </a:t>
            </a:r>
            <a:endParaRPr lang="en-IN" dirty="0" smtClean="0">
              <a:solidFill>
                <a:schemeClr val="tx1"/>
              </a:solidFill>
            </a:endParaRP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400800"/>
            <a:ext cx="4267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285860"/>
            <a:ext cx="8686801" cy="838200"/>
          </a:xfrm>
        </p:spPr>
        <p:txBody>
          <a:bodyPr/>
          <a:lstStyle/>
          <a:p>
            <a:pPr eaLnBrk="1" fontAlgn="auto" hangingPunct="1">
              <a:spcAft>
                <a:spcPts val="0"/>
              </a:spcAft>
              <a:defRPr/>
            </a:pPr>
            <a:r>
              <a:rPr lang="en-US" dirty="0" smtClean="0">
                <a:solidFill>
                  <a:srgbClr val="FF0000"/>
                </a:solidFill>
              </a:rPr>
              <a:t>INPUT DEVICE</a:t>
            </a:r>
            <a:endParaRPr lang="en-IN" dirty="0">
              <a:solidFill>
                <a:srgbClr val="FF0000"/>
              </a:solidFill>
            </a:endParaRPr>
          </a:p>
        </p:txBody>
      </p:sp>
      <p:sp>
        <p:nvSpPr>
          <p:cNvPr id="3" name="Content Placeholder 2"/>
          <p:cNvSpPr>
            <a:spLocks noGrp="1"/>
          </p:cNvSpPr>
          <p:nvPr>
            <p:ph idx="1"/>
          </p:nvPr>
        </p:nvSpPr>
        <p:spPr>
          <a:xfrm>
            <a:off x="304800" y="2143116"/>
            <a:ext cx="8686800" cy="3937009"/>
          </a:xfrm>
        </p:spPr>
        <p:txBody>
          <a:bodyPr>
            <a:normAutofit lnSpcReduction="10000"/>
          </a:bodyPr>
          <a:lstStyle/>
          <a:p>
            <a:pPr eaLnBrk="1" hangingPunct="1">
              <a:lnSpc>
                <a:spcPct val="90000"/>
              </a:lnSpc>
            </a:pPr>
            <a:r>
              <a:rPr lang="en-US" sz="3000" dirty="0" smtClean="0">
                <a:solidFill>
                  <a:schemeClr val="tx1"/>
                </a:solidFill>
              </a:rPr>
              <a:t>Input devices are used to enter data from outside world into primary storage &amp; output devices supply the result of processing from primary storage to users.</a:t>
            </a:r>
          </a:p>
          <a:p>
            <a:pPr eaLnBrk="1" hangingPunct="1">
              <a:lnSpc>
                <a:spcPct val="90000"/>
              </a:lnSpc>
            </a:pPr>
            <a:endParaRPr lang="en-US" sz="3000" dirty="0" smtClean="0">
              <a:solidFill>
                <a:schemeClr val="tx1"/>
              </a:solidFill>
            </a:endParaRPr>
          </a:p>
          <a:p>
            <a:pPr eaLnBrk="1" hangingPunct="1">
              <a:lnSpc>
                <a:spcPct val="90000"/>
              </a:lnSpc>
            </a:pPr>
            <a:r>
              <a:rPr lang="en-US" sz="3000" dirty="0" smtClean="0">
                <a:solidFill>
                  <a:schemeClr val="tx1"/>
                </a:solidFill>
              </a:rPr>
              <a:t>Input device is any peripheral (piece of computer h/w equipment) used to provide data &amp; control signals to an  information processing system. Input/output devices make up the h/w interface between a computer .</a:t>
            </a:r>
            <a:endParaRPr lang="en-IN" sz="3000" dirty="0" smtClean="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298"/>
            <a:ext cx="8686800" cy="571504"/>
          </a:xfrm>
        </p:spPr>
        <p:txBody>
          <a:bodyPr>
            <a:normAutofit/>
          </a:bodyPr>
          <a:lstStyle/>
          <a:p>
            <a:pPr eaLnBrk="1" fontAlgn="auto" hangingPunct="1">
              <a:spcAft>
                <a:spcPts val="0"/>
              </a:spcAft>
              <a:defRPr/>
            </a:pPr>
            <a:r>
              <a:rPr lang="en-US" sz="2400" dirty="0" smtClean="0">
                <a:solidFill>
                  <a:srgbClr val="FF0000"/>
                </a:solidFill>
              </a:rPr>
              <a:t>The most common input devices are following.</a:t>
            </a:r>
            <a:endParaRPr lang="en-IN" sz="2400" dirty="0">
              <a:solidFill>
                <a:srgbClr val="FF0000"/>
              </a:solidFill>
            </a:endParaRPr>
          </a:p>
        </p:txBody>
      </p:sp>
      <p:sp>
        <p:nvSpPr>
          <p:cNvPr id="16386" name="Content Placeholder 2"/>
          <p:cNvSpPr>
            <a:spLocks noGrp="1"/>
          </p:cNvSpPr>
          <p:nvPr>
            <p:ph idx="1"/>
          </p:nvPr>
        </p:nvSpPr>
        <p:spPr>
          <a:xfrm>
            <a:off x="357158" y="2357430"/>
            <a:ext cx="7800975" cy="3905250"/>
          </a:xfrm>
        </p:spPr>
        <p:txBody>
          <a:bodyPr/>
          <a:lstStyle/>
          <a:p>
            <a:pPr marL="514350" indent="-514350" eaLnBrk="1" hangingPunct="1">
              <a:buFont typeface="Franklin Gothic Medium" pitchFamily="34" charset="0"/>
              <a:buAutoNum type="arabicPeriod"/>
            </a:pPr>
            <a:r>
              <a:rPr lang="en-US" b="1" dirty="0" smtClean="0">
                <a:solidFill>
                  <a:schemeClr val="tx1"/>
                </a:solidFill>
              </a:rPr>
              <a:t>Keyboard</a:t>
            </a:r>
          </a:p>
          <a:p>
            <a:pPr marL="514350" indent="-514350" eaLnBrk="1" hangingPunct="1">
              <a:buFont typeface="Franklin Gothic Medium" pitchFamily="34" charset="0"/>
              <a:buAutoNum type="arabicPeriod"/>
            </a:pPr>
            <a:r>
              <a:rPr lang="en-US" b="1" dirty="0" smtClean="0">
                <a:solidFill>
                  <a:schemeClr val="tx1"/>
                </a:solidFill>
              </a:rPr>
              <a:t>Mouse</a:t>
            </a:r>
          </a:p>
          <a:p>
            <a:pPr marL="514350" indent="-514350" eaLnBrk="1" hangingPunct="1">
              <a:buFont typeface="Franklin Gothic Medium" pitchFamily="34" charset="0"/>
              <a:buAutoNum type="arabicPeriod"/>
            </a:pPr>
            <a:r>
              <a:rPr lang="en-US" b="1" dirty="0" smtClean="0">
                <a:solidFill>
                  <a:schemeClr val="tx1"/>
                </a:solidFill>
              </a:rPr>
              <a:t>Scanner</a:t>
            </a:r>
          </a:p>
          <a:p>
            <a:pPr marL="514350" indent="-514350" eaLnBrk="1" hangingPunct="1">
              <a:buFont typeface="Franklin Gothic Medium" pitchFamily="34" charset="0"/>
              <a:buAutoNum type="arabicPeriod"/>
            </a:pPr>
            <a:r>
              <a:rPr lang="en-US" b="1" dirty="0" smtClean="0">
                <a:solidFill>
                  <a:schemeClr val="tx1"/>
                </a:solidFill>
              </a:rPr>
              <a:t>Joystick</a:t>
            </a:r>
          </a:p>
          <a:p>
            <a:pPr marL="514350" indent="-514350" eaLnBrk="1" hangingPunct="1">
              <a:buNone/>
            </a:pPr>
            <a:endParaRPr lang="en-IN" dirty="0" smtClean="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142984"/>
            <a:ext cx="8229601" cy="1000108"/>
          </a:xfrm>
        </p:spPr>
        <p:txBody>
          <a:bodyPr/>
          <a:lstStyle/>
          <a:p>
            <a:pPr eaLnBrk="1" fontAlgn="auto" hangingPunct="1">
              <a:spcAft>
                <a:spcPts val="0"/>
              </a:spcAft>
              <a:defRPr/>
            </a:pPr>
            <a:r>
              <a:rPr lang="en-US" dirty="0" smtClean="0">
                <a:solidFill>
                  <a:srgbClr val="FF0000"/>
                </a:solidFill>
              </a:rPr>
              <a:t>KEYBOARD</a:t>
            </a:r>
            <a:endParaRPr lang="en-US" dirty="0">
              <a:solidFill>
                <a:srgbClr val="FF0000"/>
              </a:solidFill>
            </a:endParaRPr>
          </a:p>
        </p:txBody>
      </p:sp>
      <p:sp>
        <p:nvSpPr>
          <p:cNvPr id="17410" name="Content Placeholder 2"/>
          <p:cNvSpPr>
            <a:spLocks noGrp="1"/>
          </p:cNvSpPr>
          <p:nvPr>
            <p:ph idx="1"/>
          </p:nvPr>
        </p:nvSpPr>
        <p:spPr>
          <a:xfrm>
            <a:off x="428596" y="1785926"/>
            <a:ext cx="8229600" cy="4572032"/>
          </a:xfrm>
        </p:spPr>
        <p:txBody>
          <a:bodyPr>
            <a:normAutofit fontScale="92500"/>
          </a:bodyPr>
          <a:lstStyle/>
          <a:p>
            <a:pPr marL="609600" indent="-609600">
              <a:spcBef>
                <a:spcPct val="0"/>
              </a:spcBef>
              <a:buFontTx/>
              <a:buChar char="•"/>
            </a:pPr>
            <a:endParaRPr lang="en-US" sz="2400" dirty="0" smtClean="0">
              <a:solidFill>
                <a:srgbClr val="FF0000"/>
              </a:solidFill>
              <a:latin typeface="Franklin Gothic Medium" pitchFamily="34" charset="0"/>
            </a:endParaRPr>
          </a:p>
          <a:p>
            <a:pPr marL="609600" indent="-609600">
              <a:spcBef>
                <a:spcPct val="0"/>
              </a:spcBef>
              <a:buFontTx/>
              <a:buChar char="•"/>
            </a:pPr>
            <a:r>
              <a:rPr lang="en-US" sz="2400" dirty="0" smtClean="0">
                <a:solidFill>
                  <a:srgbClr val="000000"/>
                </a:solidFill>
                <a:latin typeface="Arial" charset="0"/>
              </a:rPr>
              <a:t>The keyboard is the main input device for computers. For instance, boot up a computer without a keyboard and it stops, warning the user that no keyboard is attached.</a:t>
            </a:r>
          </a:p>
          <a:p>
            <a:pPr marL="609600" indent="-609600">
              <a:spcBef>
                <a:spcPct val="0"/>
              </a:spcBef>
              <a:buFontTx/>
              <a:buChar char="•"/>
            </a:pPr>
            <a:endParaRPr lang="en-US" sz="2400" dirty="0" smtClean="0">
              <a:solidFill>
                <a:srgbClr val="000000"/>
              </a:solidFill>
              <a:latin typeface="Arial" charset="0"/>
            </a:endParaRPr>
          </a:p>
          <a:p>
            <a:pPr marL="609600" indent="-609600">
              <a:spcBef>
                <a:spcPct val="0"/>
              </a:spcBef>
              <a:buFontTx/>
              <a:buChar char="•"/>
            </a:pPr>
            <a:r>
              <a:rPr lang="en-US" sz="2400" dirty="0" smtClean="0">
                <a:solidFill>
                  <a:srgbClr val="000000"/>
                </a:solidFill>
                <a:latin typeface="Arial" charset="0"/>
              </a:rPr>
              <a:t> The keyboard is the only tool available at the command prompt, so it is a necessity for a computer. </a:t>
            </a:r>
          </a:p>
          <a:p>
            <a:pPr marL="609600" indent="-609600">
              <a:spcBef>
                <a:spcPct val="0"/>
              </a:spcBef>
              <a:buFontTx/>
              <a:buChar char="•"/>
            </a:pPr>
            <a:endParaRPr lang="en-US" sz="2400" dirty="0" smtClean="0">
              <a:solidFill>
                <a:srgbClr val="000000"/>
              </a:solidFill>
              <a:latin typeface="Arial" charset="0"/>
            </a:endParaRPr>
          </a:p>
          <a:p>
            <a:pPr marL="609600" indent="-609600">
              <a:spcBef>
                <a:spcPct val="0"/>
              </a:spcBef>
              <a:buFontTx/>
              <a:buChar char="•"/>
            </a:pPr>
            <a:r>
              <a:rPr lang="en-US" sz="2400" dirty="0" smtClean="0">
                <a:solidFill>
                  <a:srgbClr val="000000"/>
                </a:solidFill>
                <a:latin typeface="Arial" charset="0"/>
              </a:rPr>
              <a:t>It is also used in almost every application like spreadsheets, email, word processing documents and coding. </a:t>
            </a:r>
          </a:p>
          <a:p>
            <a:pPr marL="609600" indent="-609600">
              <a:spcBef>
                <a:spcPct val="0"/>
              </a:spcBef>
              <a:buFontTx/>
              <a:buNone/>
            </a:pPr>
            <a:r>
              <a:rPr lang="en-US" sz="2400" dirty="0" smtClean="0">
                <a:solidFill>
                  <a:srgbClr val="000000"/>
                </a:solidFill>
                <a:latin typeface="Arial" charset="0"/>
              </a:rPr>
              <a:t/>
            </a:r>
            <a:br>
              <a:rPr lang="en-US" sz="2400" dirty="0" smtClean="0">
                <a:solidFill>
                  <a:srgbClr val="000000"/>
                </a:solidFill>
                <a:latin typeface="Arial" charset="0"/>
              </a:rPr>
            </a:br>
            <a:r>
              <a:rPr lang="en-US" sz="2000" dirty="0" smtClean="0"/>
              <a:t/>
            </a:r>
            <a:br>
              <a:rPr lang="en-US" sz="2000" dirty="0" smtClean="0"/>
            </a:br>
            <a:endParaRPr lang="en-US" sz="2000" dirty="0" smtClean="0"/>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685799"/>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0" y="1295400"/>
            <a:ext cx="9144000" cy="5029200"/>
          </a:xfrm>
        </p:spPr>
        <p:style>
          <a:lnRef idx="0">
            <a:schemeClr val="accent3"/>
          </a:lnRef>
          <a:fillRef idx="3">
            <a:schemeClr val="accent3"/>
          </a:fillRef>
          <a:effectRef idx="3">
            <a:schemeClr val="accent3"/>
          </a:effectRef>
          <a:fontRef idx="minor">
            <a:schemeClr val="lt1"/>
          </a:fontRef>
        </p:style>
        <p:txBody>
          <a:bodyPr>
            <a:normAutofit fontScale="32500" lnSpcReduction="20000"/>
          </a:bodyPr>
          <a:lstStyle/>
          <a:p>
            <a:r>
              <a:rPr lang="en-US" sz="19700" b="1" dirty="0" err="1" smtClean="0">
                <a:solidFill>
                  <a:srgbClr val="C00000"/>
                </a:solidFill>
              </a:rPr>
              <a:t>WelCome</a:t>
            </a:r>
            <a:endParaRPr lang="en-US" sz="19700" b="1" dirty="0" smtClean="0">
              <a:solidFill>
                <a:srgbClr val="C00000"/>
              </a:solidFill>
            </a:endParaRPr>
          </a:p>
          <a:p>
            <a:r>
              <a:rPr lang="en-US" sz="19700" b="1" dirty="0" err="1" smtClean="0">
                <a:solidFill>
                  <a:srgbClr val="C00000"/>
                </a:solidFill>
              </a:rPr>
              <a:t>Dr.M.J.Ingole</a:t>
            </a:r>
            <a:endParaRPr lang="en-US" sz="19700" b="1" dirty="0" smtClean="0">
              <a:solidFill>
                <a:srgbClr val="C00000"/>
              </a:solidFill>
            </a:endParaRPr>
          </a:p>
          <a:p>
            <a:r>
              <a:rPr lang="en-US" sz="16600" b="1" dirty="0" smtClean="0">
                <a:solidFill>
                  <a:srgbClr val="C00000"/>
                </a:solidFill>
              </a:rPr>
              <a:t>(Coordinator Commerce Dept.)</a:t>
            </a:r>
            <a:endParaRPr lang="en-US" sz="19700" b="1" dirty="0" smtClean="0">
              <a:solidFill>
                <a:srgbClr val="C00000"/>
              </a:solidFill>
            </a:endParaRPr>
          </a:p>
          <a:p>
            <a:r>
              <a:rPr lang="en-US" sz="19700" b="1" dirty="0" err="1" smtClean="0">
                <a:solidFill>
                  <a:srgbClr val="C00000"/>
                </a:solidFill>
              </a:rPr>
              <a:t>Prof.H.A.Ekbote</a:t>
            </a:r>
            <a:endParaRPr lang="en-US" sz="19700" b="1" dirty="0" smtClean="0">
              <a:solidFill>
                <a:srgbClr val="C00000"/>
              </a:solidFill>
            </a:endParaRPr>
          </a:p>
          <a:p>
            <a:r>
              <a:rPr lang="en-US" sz="19700" b="1" dirty="0" err="1" smtClean="0">
                <a:solidFill>
                  <a:srgbClr val="C00000"/>
                </a:solidFill>
              </a:rPr>
              <a:t>Dr.R.K.Ahale</a:t>
            </a:r>
            <a:endParaRPr lang="en-US" sz="19700" b="1" dirty="0" smtClean="0">
              <a:solidFill>
                <a:srgbClr val="C00000"/>
              </a:solidFill>
            </a:endParaRPr>
          </a:p>
          <a:p>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Users\a1\Desktop\04.jpg"/>
          <p:cNvPicPr>
            <a:picLocks noChangeAspect="1" noChangeArrowheads="1"/>
          </p:cNvPicPr>
          <p:nvPr/>
        </p:nvPicPr>
        <p:blipFill>
          <a:blip r:embed="rId2"/>
          <a:srcRect/>
          <a:stretch>
            <a:fillRect/>
          </a:stretch>
        </p:blipFill>
        <p:spPr bwMode="auto">
          <a:xfrm>
            <a:off x="2819400" y="2881313"/>
            <a:ext cx="3505200" cy="1304925"/>
          </a:xfrm>
          <a:prstGeom prst="rect">
            <a:avLst/>
          </a:prstGeom>
          <a:noFill/>
        </p:spPr>
      </p:pic>
      <p:pic>
        <p:nvPicPr>
          <p:cNvPr id="7171" name="Picture 3" descr="C:\Users\a1\Desktop\06.jpg"/>
          <p:cNvPicPr>
            <a:picLocks noChangeAspect="1" noChangeArrowheads="1"/>
          </p:cNvPicPr>
          <p:nvPr/>
        </p:nvPicPr>
        <p:blipFill>
          <a:blip r:embed="rId3"/>
          <a:srcRect/>
          <a:stretch>
            <a:fillRect/>
          </a:stretch>
        </p:blipFill>
        <p:spPr bwMode="auto">
          <a:xfrm>
            <a:off x="2838450" y="4419600"/>
            <a:ext cx="3467100" cy="1314450"/>
          </a:xfrm>
          <a:prstGeom prst="rect">
            <a:avLst/>
          </a:prstGeom>
          <a:noFill/>
        </p:spPr>
      </p:pic>
      <p:sp>
        <p:nvSpPr>
          <p:cNvPr id="6" name="Title 1"/>
          <p:cNvSpPr txBox="1">
            <a:spLocks/>
          </p:cNvSpPr>
          <p:nvPr/>
        </p:nvSpPr>
        <p:spPr>
          <a:xfrm>
            <a:off x="457200" y="2286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6294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idx="1"/>
          </p:nvPr>
        </p:nvSpPr>
        <p:spPr>
          <a:xfrm>
            <a:off x="304800" y="1125538"/>
            <a:ext cx="8686800" cy="4954587"/>
          </a:xfrm>
        </p:spPr>
        <p:txBody>
          <a:bodyPr/>
          <a:lstStyle/>
          <a:p>
            <a:pPr marL="609600" indent="-609600">
              <a:spcBef>
                <a:spcPct val="0"/>
              </a:spcBef>
              <a:buFontTx/>
              <a:buNone/>
            </a:pPr>
            <a:r>
              <a:rPr lang="en-US" sz="2400" dirty="0" smtClean="0">
                <a:solidFill>
                  <a:schemeClr val="tx1"/>
                </a:solidFill>
                <a:latin typeface="Arial" charset="0"/>
                <a:cs typeface="Arial" charset="0"/>
              </a:rPr>
              <a:t>     </a:t>
            </a:r>
          </a:p>
          <a:p>
            <a:pPr marL="609600" indent="-609600">
              <a:spcBef>
                <a:spcPct val="0"/>
              </a:spcBef>
              <a:buFontTx/>
              <a:buNone/>
            </a:pPr>
            <a:r>
              <a:rPr lang="en-US" sz="2400" dirty="0" smtClean="0">
                <a:solidFill>
                  <a:schemeClr val="tx1"/>
                </a:solidFill>
                <a:latin typeface="Arial" charset="0"/>
                <a:cs typeface="Arial" charset="0"/>
              </a:rPr>
              <a:t>. </a:t>
            </a:r>
          </a:p>
          <a:p>
            <a:pPr marL="609600" indent="-609600" eaLnBrk="1" hangingPunct="1"/>
            <a:r>
              <a:rPr lang="en-US" sz="2400" dirty="0" smtClean="0">
                <a:solidFill>
                  <a:schemeClr val="tx1"/>
                </a:solidFill>
                <a:latin typeface="Arial" charset="0"/>
                <a:cs typeface="Arial" charset="0"/>
              </a:rPr>
              <a:t>It is possible to interact with most computers solely through the keyboard, without even a mouse, because they are usually the default input device. Touch screens may eventually overcome the keyboard as well, by providing an onscreen keyboard to save space. </a:t>
            </a:r>
          </a:p>
          <a:p>
            <a:pPr marL="609600" indent="-609600" eaLnBrk="1" hangingPunct="1"/>
            <a:r>
              <a:rPr lang="en-US" sz="2400" dirty="0" smtClean="0">
                <a:solidFill>
                  <a:schemeClr val="tx1"/>
                </a:solidFill>
                <a:latin typeface="Arial" charset="0"/>
                <a:cs typeface="Arial" charset="0"/>
              </a:rPr>
              <a:t>The keyboard is the most common input device. It is almost unheard of for a computer to be without some form of keyboard, be it a full QWERTY keyboard or a smaller number pad, such as those found on a cell phone</a:t>
            </a:r>
          </a:p>
          <a:p>
            <a:pPr marL="609600" indent="-609600" eaLnBrk="1" hangingPunct="1"/>
            <a:endParaRPr lang="en-US" sz="2400" dirty="0" smtClean="0">
              <a:solidFill>
                <a:schemeClr val="tx1"/>
              </a:solidFill>
              <a:latin typeface="Arial" charset="0"/>
              <a:cs typeface="Arial" charset="0"/>
            </a:endParaRPr>
          </a:p>
          <a:p>
            <a:pPr marL="609600" indent="-609600" eaLnBrk="1" hangingPunct="1">
              <a:spcBef>
                <a:spcPct val="0"/>
              </a:spcBef>
              <a:buFont typeface="Wingdings 2" pitchFamily="18" charset="2"/>
              <a:buNone/>
            </a:pPr>
            <a:endParaRPr lang="en-US" sz="2400" b="1" dirty="0" smtClean="0">
              <a:solidFill>
                <a:schemeClr val="tx1"/>
              </a:solidFill>
              <a:latin typeface="Arial" charset="0"/>
            </a:endParaRPr>
          </a:p>
          <a:p>
            <a:pPr marL="609600" indent="-609600" eaLnBrk="1" hangingPunct="1"/>
            <a:endParaRPr lang="en-US" sz="2400" dirty="0" smtClean="0">
              <a:solidFill>
                <a:schemeClr val="tx1"/>
              </a:solidFill>
              <a:latin typeface="Arial" charset="0"/>
            </a:endParaRP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686800" cy="647700"/>
          </a:xfrm>
        </p:spPr>
        <p:txBody>
          <a:bodyPr>
            <a:normAutofit fontScale="90000"/>
          </a:bodyPr>
          <a:lstStyle/>
          <a:p>
            <a:pPr eaLnBrk="1" fontAlgn="auto" hangingPunct="1">
              <a:spcAft>
                <a:spcPts val="0"/>
              </a:spcAft>
              <a:defRPr/>
            </a:pPr>
            <a:r>
              <a:rPr lang="en-US" b="1" dirty="0" smtClean="0">
                <a:solidFill>
                  <a:srgbClr val="FF0000"/>
                </a:solidFill>
              </a:rPr>
              <a:t>Mice and other Pointing devices</a:t>
            </a:r>
            <a:endParaRPr lang="en-US" dirty="0" smtClean="0">
              <a:solidFill>
                <a:srgbClr val="FF0000"/>
              </a:solidFill>
            </a:endParaRPr>
          </a:p>
        </p:txBody>
      </p:sp>
      <p:sp>
        <p:nvSpPr>
          <p:cNvPr id="19458" name="Content Placeholder 2"/>
          <p:cNvSpPr>
            <a:spLocks noGrp="1"/>
          </p:cNvSpPr>
          <p:nvPr>
            <p:ph idx="1"/>
          </p:nvPr>
        </p:nvSpPr>
        <p:spPr>
          <a:xfrm>
            <a:off x="214282" y="1857364"/>
            <a:ext cx="8686800" cy="5000636"/>
          </a:xfrm>
        </p:spPr>
        <p:txBody>
          <a:bodyPr>
            <a:normAutofit/>
          </a:bodyPr>
          <a:lstStyle/>
          <a:p>
            <a:pPr eaLnBrk="1" hangingPunct="1">
              <a:lnSpc>
                <a:spcPct val="80000"/>
              </a:lnSpc>
            </a:pPr>
            <a:r>
              <a:rPr lang="en-US" sz="2400" dirty="0" smtClean="0">
                <a:solidFill>
                  <a:schemeClr val="tx1"/>
                </a:solidFill>
              </a:rPr>
              <a:t>Other than the keyboard, mice are the most common type of input device. </a:t>
            </a:r>
          </a:p>
          <a:p>
            <a:pPr eaLnBrk="1" hangingPunct="1">
              <a:lnSpc>
                <a:spcPct val="80000"/>
              </a:lnSpc>
            </a:pPr>
            <a:r>
              <a:rPr lang="en-US" sz="2400" dirty="0" smtClean="0">
                <a:solidFill>
                  <a:schemeClr val="tx1"/>
                </a:solidFill>
              </a:rPr>
              <a:t>Nearly every computer has one, and they make navigating the screen much easier than trying to use just a keyboard.</a:t>
            </a:r>
          </a:p>
          <a:p>
            <a:pPr eaLnBrk="1" hangingPunct="1">
              <a:lnSpc>
                <a:spcPct val="80000"/>
              </a:lnSpc>
            </a:pPr>
            <a:r>
              <a:rPr lang="en-US" sz="2400" dirty="0" smtClean="0">
                <a:solidFill>
                  <a:schemeClr val="tx1"/>
                </a:solidFill>
              </a:rPr>
              <a:t> Mice usually use a ball, light, or a laser to track movement. </a:t>
            </a:r>
          </a:p>
          <a:p>
            <a:pPr eaLnBrk="1" hangingPunct="1">
              <a:lnSpc>
                <a:spcPct val="80000"/>
              </a:lnSpc>
            </a:pPr>
            <a:r>
              <a:rPr lang="en-US" sz="2400" dirty="0" smtClean="0">
                <a:solidFill>
                  <a:schemeClr val="tx1"/>
                </a:solidFill>
              </a:rPr>
              <a:t>Similar peripherals, such as a touch screen or laptop's touchpad, trackballs, graphics tablets, and even joysticks are “pointing” input devices.</a:t>
            </a:r>
          </a:p>
          <a:p>
            <a:pPr eaLnBrk="1" hangingPunct="1">
              <a:lnSpc>
                <a:spcPct val="80000"/>
              </a:lnSpc>
            </a:pPr>
            <a:r>
              <a:rPr lang="en-US" sz="2400" dirty="0" smtClean="0">
                <a:solidFill>
                  <a:schemeClr val="tx1"/>
                </a:solidFill>
              </a:rPr>
              <a:t>Touch screens are becoming an increasingly popular pointing device, and someday may replace mice altogether. </a:t>
            </a: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C:\Users\a1\Desktop\10.jpg"/>
          <p:cNvPicPr>
            <a:picLocks noChangeAspect="1" noChangeArrowheads="1"/>
          </p:cNvPicPr>
          <p:nvPr/>
        </p:nvPicPr>
        <p:blipFill>
          <a:blip r:embed="rId2"/>
          <a:srcRect/>
          <a:stretch>
            <a:fillRect/>
          </a:stretch>
        </p:blipFill>
        <p:spPr bwMode="auto">
          <a:xfrm>
            <a:off x="3362325" y="2486025"/>
            <a:ext cx="2419350" cy="1885950"/>
          </a:xfrm>
          <a:prstGeom prst="rect">
            <a:avLst/>
          </a:prstGeom>
          <a:noFill/>
        </p:spPr>
      </p:pic>
      <p:pic>
        <p:nvPicPr>
          <p:cNvPr id="6147" name="Picture 3" descr="C:\Users\a1\Desktop\07.jpg"/>
          <p:cNvPicPr>
            <a:picLocks noChangeAspect="1" noChangeArrowheads="1"/>
          </p:cNvPicPr>
          <p:nvPr/>
        </p:nvPicPr>
        <p:blipFill>
          <a:blip r:embed="rId3"/>
          <a:srcRect/>
          <a:stretch>
            <a:fillRect/>
          </a:stretch>
        </p:blipFill>
        <p:spPr bwMode="auto">
          <a:xfrm>
            <a:off x="685800" y="2433638"/>
            <a:ext cx="2295525" cy="1990725"/>
          </a:xfrm>
          <a:prstGeom prst="rect">
            <a:avLst/>
          </a:prstGeom>
          <a:noFill/>
        </p:spPr>
      </p:pic>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142984"/>
            <a:ext cx="8686800" cy="838200"/>
          </a:xfrm>
        </p:spPr>
        <p:txBody>
          <a:bodyPr/>
          <a:lstStyle/>
          <a:p>
            <a:pPr eaLnBrk="1" fontAlgn="auto" hangingPunct="1">
              <a:spcAft>
                <a:spcPts val="0"/>
              </a:spcAft>
              <a:defRPr/>
            </a:pPr>
            <a:r>
              <a:rPr lang="en-US" dirty="0" smtClean="0"/>
              <a:t>scanner</a:t>
            </a:r>
            <a:endParaRPr lang="en-US" dirty="0"/>
          </a:p>
        </p:txBody>
      </p:sp>
      <p:sp>
        <p:nvSpPr>
          <p:cNvPr id="20482" name="Content Placeholder 2"/>
          <p:cNvSpPr>
            <a:spLocks noGrp="1"/>
          </p:cNvSpPr>
          <p:nvPr>
            <p:ph idx="1"/>
          </p:nvPr>
        </p:nvSpPr>
        <p:spPr>
          <a:xfrm>
            <a:off x="214282" y="1857364"/>
            <a:ext cx="8686800" cy="4525962"/>
          </a:xfrm>
        </p:spPr>
        <p:txBody>
          <a:bodyPr>
            <a:normAutofit/>
          </a:bodyPr>
          <a:lstStyle/>
          <a:p>
            <a:pPr eaLnBrk="1" hangingPunct="1"/>
            <a:r>
              <a:rPr lang="en-US" sz="2400" dirty="0" smtClean="0">
                <a:solidFill>
                  <a:schemeClr val="tx1"/>
                </a:solidFill>
                <a:latin typeface="Arial" charset="0"/>
              </a:rPr>
              <a:t>Scanners allow information such as a photo or text to be input into a computer.</a:t>
            </a:r>
          </a:p>
          <a:p>
            <a:pPr eaLnBrk="1" hangingPunct="1"/>
            <a:r>
              <a:rPr lang="en-US" sz="2400" dirty="0" smtClean="0">
                <a:solidFill>
                  <a:schemeClr val="tx1"/>
                </a:solidFill>
                <a:latin typeface="Arial" charset="0"/>
              </a:rPr>
              <a:t> Scanners are usually either A4 size (flatbed), as shown below, or hand-held to scan a much smaller area. </a:t>
            </a:r>
          </a:p>
          <a:p>
            <a:pPr eaLnBrk="1" hangingPunct="1"/>
            <a:r>
              <a:rPr lang="en-US" sz="2400" dirty="0" smtClean="0">
                <a:solidFill>
                  <a:schemeClr val="tx1"/>
                </a:solidFill>
                <a:latin typeface="Arial" charset="0"/>
              </a:rPr>
              <a:t>If text is to be scanned, you would use an Optical Character Recognition (OCR) program to recognize the printed text and then convert it to a digital text file that can be accessed using a computer</a:t>
            </a:r>
            <a:r>
              <a:rPr lang="en-US" sz="2800" dirty="0" smtClean="0">
                <a:solidFill>
                  <a:schemeClr val="tx1"/>
                </a:solidFill>
                <a:latin typeface="Arial" charset="0"/>
              </a:rPr>
              <a:t>.</a:t>
            </a:r>
          </a:p>
          <a:p>
            <a:pPr eaLnBrk="1" hangingPunct="1"/>
            <a:endParaRPr lang="en-US" sz="2800" dirty="0" smtClean="0">
              <a:solidFill>
                <a:schemeClr val="tx1"/>
              </a:solidFill>
              <a:latin typeface="Arial" charset="0"/>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1\Desktop\13.jpg"/>
          <p:cNvPicPr>
            <a:picLocks noChangeAspect="1" noChangeArrowheads="1"/>
          </p:cNvPicPr>
          <p:nvPr/>
        </p:nvPicPr>
        <p:blipFill>
          <a:blip r:embed="rId2"/>
          <a:srcRect/>
          <a:stretch>
            <a:fillRect/>
          </a:stretch>
        </p:blipFill>
        <p:spPr bwMode="auto">
          <a:xfrm>
            <a:off x="5314950" y="2552700"/>
            <a:ext cx="2609850" cy="1752600"/>
          </a:xfrm>
          <a:prstGeom prst="rect">
            <a:avLst/>
          </a:prstGeom>
          <a:noFill/>
        </p:spPr>
      </p:pic>
      <p:pic>
        <p:nvPicPr>
          <p:cNvPr id="5123" name="Picture 3" descr="C:\Users\a1\Desktop\11.jpg"/>
          <p:cNvPicPr>
            <a:picLocks noChangeAspect="1" noChangeArrowheads="1"/>
          </p:cNvPicPr>
          <p:nvPr/>
        </p:nvPicPr>
        <p:blipFill>
          <a:blip r:embed="rId3"/>
          <a:srcRect/>
          <a:stretch>
            <a:fillRect/>
          </a:stretch>
        </p:blipFill>
        <p:spPr bwMode="auto">
          <a:xfrm>
            <a:off x="2209800" y="2667000"/>
            <a:ext cx="2495550" cy="1838325"/>
          </a:xfrm>
          <a:prstGeom prst="rect">
            <a:avLst/>
          </a:prstGeom>
          <a:noFill/>
        </p:spPr>
      </p:pic>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xfrm>
            <a:off x="457200" y="1142984"/>
            <a:ext cx="8686800" cy="838200"/>
          </a:xfrm>
          <a:noFill/>
        </p:spPr>
        <p:txBody>
          <a:bodyPr wrap="square" lIns="91440" tIns="45720" rIns="91440" bIns="45720" numCol="1" anchorCtr="0" compatLnSpc="1">
            <a:prstTxWarp prst="textNoShape">
              <a:avLst/>
            </a:prstTxWarp>
          </a:bodyPr>
          <a:lstStyle/>
          <a:p>
            <a:pPr eaLnBrk="1" hangingPunct="1"/>
            <a:r>
              <a:rPr lang="en-US" cap="none" dirty="0" smtClean="0">
                <a:solidFill>
                  <a:srgbClr val="FF0000"/>
                </a:solidFill>
                <a:effectLst/>
              </a:rPr>
              <a:t>CD-ROM</a:t>
            </a:r>
            <a:r>
              <a:rPr lang="en-US" cap="none" dirty="0" smtClean="0">
                <a:effectLst/>
              </a:rPr>
              <a:t> </a:t>
            </a:r>
          </a:p>
        </p:txBody>
      </p:sp>
      <p:sp>
        <p:nvSpPr>
          <p:cNvPr id="26626" name="Rectangle 3"/>
          <p:cNvSpPr>
            <a:spLocks noGrp="1"/>
          </p:cNvSpPr>
          <p:nvPr>
            <p:ph idx="1"/>
          </p:nvPr>
        </p:nvSpPr>
        <p:spPr>
          <a:xfrm>
            <a:off x="457200" y="2143116"/>
            <a:ext cx="8686800" cy="4525963"/>
          </a:xfrm>
        </p:spPr>
        <p:txBody>
          <a:bodyPr/>
          <a:lstStyle/>
          <a:p>
            <a:pPr eaLnBrk="1" hangingPunct="1"/>
            <a:r>
              <a:rPr lang="en-US" dirty="0" smtClean="0">
                <a:solidFill>
                  <a:schemeClr val="tx1"/>
                </a:solidFill>
              </a:rPr>
              <a:t>Short for </a:t>
            </a:r>
            <a:r>
              <a:rPr lang="en-US" b="1" dirty="0" smtClean="0">
                <a:solidFill>
                  <a:schemeClr val="tx1"/>
                </a:solidFill>
              </a:rPr>
              <a:t>Compact Disc-Read Only Memory</a:t>
            </a:r>
            <a:r>
              <a:rPr lang="en-US" dirty="0" smtClean="0">
                <a:solidFill>
                  <a:schemeClr val="tx1"/>
                </a:solidFill>
              </a:rPr>
              <a:t>, </a:t>
            </a:r>
            <a:r>
              <a:rPr lang="en-US" b="1" dirty="0" smtClean="0">
                <a:solidFill>
                  <a:schemeClr val="tx1"/>
                </a:solidFill>
              </a:rPr>
              <a:t>CD-ROM</a:t>
            </a:r>
            <a:r>
              <a:rPr lang="en-US" dirty="0" smtClean="0">
                <a:solidFill>
                  <a:schemeClr val="tx1"/>
                </a:solidFill>
              </a:rPr>
              <a:t> drives are CD players inside computers that can have speeds in the range from 1x and beyond, and have the capability of playing audio CDs and computer data CDs. </a:t>
            </a: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idx="1"/>
          </p:nvPr>
        </p:nvSpPr>
        <p:spPr>
          <a:xfrm>
            <a:off x="214282" y="1142984"/>
            <a:ext cx="8686800" cy="5429288"/>
          </a:xfrm>
        </p:spPr>
        <p:txBody>
          <a:bodyPr/>
          <a:lstStyle/>
          <a:p>
            <a:pPr eaLnBrk="1" hangingPunct="1"/>
            <a:r>
              <a:rPr lang="en-US" dirty="0" smtClean="0">
                <a:solidFill>
                  <a:schemeClr val="tx1"/>
                </a:solidFill>
              </a:rPr>
              <a:t>Below is a picture of the front and back of a standard CD-ROM drive. </a:t>
            </a:r>
          </a:p>
        </p:txBody>
      </p:sp>
      <p:pic>
        <p:nvPicPr>
          <p:cNvPr id="28674" name="Picture 4" descr="Inside a computer hard disk drive"/>
          <p:cNvPicPr>
            <a:picLocks noChangeAspect="1" noChangeArrowheads="1"/>
          </p:cNvPicPr>
          <p:nvPr/>
        </p:nvPicPr>
        <p:blipFill>
          <a:blip r:embed="rId2"/>
          <a:srcRect/>
          <a:stretch>
            <a:fillRect/>
          </a:stretch>
        </p:blipFill>
        <p:spPr bwMode="auto">
          <a:xfrm>
            <a:off x="2484438" y="2349500"/>
            <a:ext cx="3810000" cy="3571875"/>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a:xfrm>
            <a:off x="285720" y="1357298"/>
            <a:ext cx="8686800" cy="838200"/>
          </a:xfrm>
          <a:noFill/>
        </p:spPr>
        <p:txBody>
          <a:bodyPr wrap="square" lIns="91440" tIns="45720" rIns="91440" bIns="45720" numCol="1" anchorCtr="0" compatLnSpc="1">
            <a:prstTxWarp prst="textNoShape">
              <a:avLst/>
            </a:prstTxWarp>
          </a:bodyPr>
          <a:lstStyle/>
          <a:p>
            <a:pPr eaLnBrk="1" hangingPunct="1"/>
            <a:r>
              <a:rPr lang="en-US" cap="none" dirty="0" smtClean="0">
                <a:solidFill>
                  <a:srgbClr val="FF0000"/>
                </a:solidFill>
                <a:effectLst/>
              </a:rPr>
              <a:t>Output device </a:t>
            </a:r>
          </a:p>
        </p:txBody>
      </p:sp>
      <p:sp>
        <p:nvSpPr>
          <p:cNvPr id="29698" name="Rectangle 3"/>
          <p:cNvSpPr>
            <a:spLocks noGrp="1"/>
          </p:cNvSpPr>
          <p:nvPr>
            <p:ph idx="1"/>
          </p:nvPr>
        </p:nvSpPr>
        <p:spPr>
          <a:xfrm>
            <a:off x="285720" y="2332037"/>
            <a:ext cx="8686800" cy="4525963"/>
          </a:xfrm>
        </p:spPr>
        <p:txBody>
          <a:bodyPr/>
          <a:lstStyle/>
          <a:p>
            <a:r>
              <a:rPr lang="en-US" dirty="0" smtClean="0">
                <a:solidFill>
                  <a:schemeClr val="tx1"/>
                </a:solidFill>
              </a:rPr>
              <a:t>An </a:t>
            </a:r>
            <a:r>
              <a:rPr lang="en-US" b="1" dirty="0" smtClean="0">
                <a:solidFill>
                  <a:schemeClr val="tx1"/>
                </a:solidFill>
              </a:rPr>
              <a:t>output device</a:t>
            </a:r>
            <a:r>
              <a:rPr lang="en-US" dirty="0" smtClean="0">
                <a:solidFill>
                  <a:schemeClr val="tx1"/>
                </a:solidFill>
              </a:rPr>
              <a:t> is any piece of computer hardware equipment used to communicate the results of data processing carried out by an information processing system (such as a computer) to the outside world.</a:t>
            </a:r>
          </a:p>
          <a:p>
            <a:pPr eaLnBrk="1" hangingPunct="1"/>
            <a:endParaRPr lang="en-US" dirty="0" smtClean="0">
              <a:solidFill>
                <a:schemeClr val="tx1"/>
              </a:solidFill>
            </a:endParaRPr>
          </a:p>
        </p:txBody>
      </p:sp>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1546"/>
            <a:ext cx="8686800" cy="5008579"/>
          </a:xfrm>
        </p:spPr>
        <p:txBody>
          <a:bodyPr>
            <a:normAutofit/>
          </a:bodyPr>
          <a:lstStyle/>
          <a:p>
            <a:r>
              <a:rPr lang="en-US" sz="2800" dirty="0" smtClean="0">
                <a:solidFill>
                  <a:schemeClr val="tx1"/>
                </a:solidFill>
              </a:rPr>
              <a:t>In computing, input/output, or I/O, refers to the communication between an information processing system (such as a computer), and the outside world.</a:t>
            </a:r>
          </a:p>
          <a:p>
            <a:r>
              <a:rPr lang="en-US" sz="2800" dirty="0" smtClean="0">
                <a:solidFill>
                  <a:schemeClr val="tx1"/>
                </a:solidFill>
              </a:rPr>
              <a:t> Inputs are the signals or data sent to the system, and outputs are the signals or data sent by the system to the outside.</a:t>
            </a:r>
            <a:endParaRPr lang="en-US" sz="2800" dirty="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47002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1371600" y="1905000"/>
            <a:ext cx="6400800" cy="3733800"/>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en-US" sz="19700" b="1" dirty="0" smtClean="0">
                <a:solidFill>
                  <a:srgbClr val="C00000"/>
                </a:solidFill>
              </a:rPr>
              <a:t>Welcome</a:t>
            </a:r>
          </a:p>
          <a:p>
            <a:endParaRPr lang="en-US" dirty="0" smtClean="0"/>
          </a:p>
          <a:p>
            <a:r>
              <a:rPr lang="en-US" dirty="0" smtClean="0"/>
              <a:t/>
            </a:r>
            <a:br>
              <a:rPr lang="en-US" dirty="0" smtClean="0"/>
            </a:br>
            <a:r>
              <a:rPr lang="en-US" sz="14100" b="1" dirty="0" err="1" smtClean="0">
                <a:solidFill>
                  <a:srgbClr val="002060"/>
                </a:solidFill>
              </a:rPr>
              <a:t>B.Com</a:t>
            </a:r>
            <a:r>
              <a:rPr lang="en-US" sz="14100" b="1" dirty="0" smtClean="0">
                <a:solidFill>
                  <a:srgbClr val="002060"/>
                </a:solidFill>
              </a:rPr>
              <a:t> I</a:t>
            </a:r>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14422"/>
            <a:ext cx="8229600" cy="642942"/>
          </a:xfrm>
        </p:spPr>
        <p:txBody>
          <a:bodyPr>
            <a:normAutofit fontScale="90000"/>
          </a:bodyPr>
          <a:lstStyle/>
          <a:p>
            <a:r>
              <a:rPr lang="en-US" dirty="0" smtClean="0">
                <a:solidFill>
                  <a:srgbClr val="FF0000"/>
                </a:solidFill>
              </a:rPr>
              <a:t>Examples of output devices: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solidFill>
                <a:schemeClr val="tx1"/>
              </a:solidFill>
            </a:endParaRPr>
          </a:p>
          <a:p>
            <a:r>
              <a:rPr lang="en-US" b="1" dirty="0" smtClean="0">
                <a:solidFill>
                  <a:schemeClr val="tx1"/>
                </a:solidFill>
              </a:rPr>
              <a:t>Speaker</a:t>
            </a:r>
          </a:p>
          <a:p>
            <a:r>
              <a:rPr lang="en-US" b="1" dirty="0" smtClean="0">
                <a:solidFill>
                  <a:schemeClr val="tx1"/>
                </a:solidFill>
              </a:rPr>
              <a:t>Headphones</a:t>
            </a:r>
          </a:p>
          <a:p>
            <a:r>
              <a:rPr lang="en-US" b="1" dirty="0" smtClean="0">
                <a:solidFill>
                  <a:schemeClr val="tx1"/>
                </a:solidFill>
              </a:rPr>
              <a:t>Screen (Monitor)</a:t>
            </a:r>
          </a:p>
          <a:p>
            <a:r>
              <a:rPr lang="en-US" b="1" dirty="0" smtClean="0">
                <a:solidFill>
                  <a:schemeClr val="tx1"/>
                </a:solidFill>
              </a:rPr>
              <a:t>Printer</a:t>
            </a:r>
          </a:p>
          <a:p>
            <a:endParaRPr lang="en-US" dirty="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846158"/>
          </a:xfrm>
        </p:spPr>
        <p:txBody>
          <a:bodyPr/>
          <a:lstStyle/>
          <a:p>
            <a:r>
              <a:rPr lang="en-US" dirty="0" smtClean="0">
                <a:solidFill>
                  <a:srgbClr val="FF0000"/>
                </a:solidFill>
              </a:rPr>
              <a:t>speaker</a:t>
            </a:r>
            <a:endParaRPr lang="en-US" dirty="0">
              <a:solidFill>
                <a:srgbClr val="FF0000"/>
              </a:solidFill>
            </a:endParaRPr>
          </a:p>
        </p:txBody>
      </p:sp>
      <p:sp>
        <p:nvSpPr>
          <p:cNvPr id="3" name="Content Placeholder 2"/>
          <p:cNvSpPr>
            <a:spLocks noGrp="1"/>
          </p:cNvSpPr>
          <p:nvPr>
            <p:ph idx="1"/>
          </p:nvPr>
        </p:nvSpPr>
        <p:spPr>
          <a:xfrm>
            <a:off x="214282" y="1643050"/>
            <a:ext cx="8686800" cy="5072098"/>
          </a:xfrm>
        </p:spPr>
        <p:txBody>
          <a:bodyPr>
            <a:normAutofit/>
          </a:bodyPr>
          <a:lstStyle/>
          <a:p>
            <a:endParaRPr lang="en-US" sz="2400" b="1" dirty="0" smtClean="0">
              <a:solidFill>
                <a:schemeClr val="tx1"/>
              </a:solidFill>
            </a:endParaRPr>
          </a:p>
          <a:p>
            <a:r>
              <a:rPr lang="en-US" sz="2400" b="1" dirty="0" smtClean="0">
                <a:solidFill>
                  <a:schemeClr val="tx1"/>
                </a:solidFill>
              </a:rPr>
              <a:t>Computer speakers</a:t>
            </a:r>
            <a:r>
              <a:rPr lang="en-US" sz="2400" dirty="0" smtClean="0">
                <a:solidFill>
                  <a:schemeClr val="tx1"/>
                </a:solidFill>
              </a:rPr>
              <a:t>, or </a:t>
            </a:r>
            <a:r>
              <a:rPr lang="en-US" sz="2400" b="1" dirty="0" smtClean="0">
                <a:solidFill>
                  <a:schemeClr val="tx1"/>
                </a:solidFill>
              </a:rPr>
              <a:t>multimedia speakers</a:t>
            </a:r>
            <a:r>
              <a:rPr lang="en-US" sz="2400" dirty="0" smtClean="0">
                <a:solidFill>
                  <a:schemeClr val="tx1"/>
                </a:solidFill>
              </a:rPr>
              <a:t>, are speakers external to a computer, that disable the lower fidelity built-in speaker.</a:t>
            </a:r>
          </a:p>
          <a:p>
            <a:r>
              <a:rPr lang="en-US" sz="2400" dirty="0" smtClean="0">
                <a:solidFill>
                  <a:schemeClr val="tx1"/>
                </a:solidFill>
              </a:rPr>
              <a:t> They often have a low-power internal amplifier. </a:t>
            </a:r>
          </a:p>
          <a:p>
            <a:r>
              <a:rPr lang="en-US" sz="2400" dirty="0" smtClean="0">
                <a:solidFill>
                  <a:schemeClr val="tx1"/>
                </a:solidFill>
              </a:rPr>
              <a:t>Computer speakers range widely in quality and in price.</a:t>
            </a:r>
          </a:p>
          <a:p>
            <a:r>
              <a:rPr lang="en-US" sz="2400" dirty="0" smtClean="0">
                <a:solidFill>
                  <a:schemeClr val="tx1"/>
                </a:solidFill>
              </a:rPr>
              <a:t>The computer speakers typically packaged with computer systems are small, plastic, and have mediocre sound quality. Some computer speakers have equalization features such as bass and treble </a:t>
            </a:r>
            <a:endParaRPr lang="en-US" sz="2400" dirty="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1\Desktop\03.jpg"/>
          <p:cNvPicPr>
            <a:picLocks noGrp="1" noChangeAspect="1" noChangeArrowheads="1"/>
          </p:cNvPicPr>
          <p:nvPr>
            <p:ph idx="1"/>
          </p:nvPr>
        </p:nvPicPr>
        <p:blipFill>
          <a:blip r:embed="rId2"/>
          <a:srcRect/>
          <a:stretch>
            <a:fillRect/>
          </a:stretch>
        </p:blipFill>
        <p:spPr bwMode="auto">
          <a:xfrm>
            <a:off x="3133725" y="3067844"/>
            <a:ext cx="2876550" cy="1590675"/>
          </a:xfrm>
          <a:prstGeom prst="rect">
            <a:avLst/>
          </a:prstGeom>
          <a:noFill/>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868346"/>
          </a:xfrm>
        </p:spPr>
        <p:txBody>
          <a:bodyPr/>
          <a:lstStyle/>
          <a:p>
            <a:r>
              <a:rPr lang="en-US" dirty="0" smtClean="0">
                <a:solidFill>
                  <a:srgbClr val="FF0000"/>
                </a:solidFill>
              </a:rPr>
              <a:t>Headphones</a:t>
            </a:r>
            <a:endParaRPr lang="en-US" dirty="0">
              <a:solidFill>
                <a:srgbClr val="FF0000"/>
              </a:solidFill>
            </a:endParaRPr>
          </a:p>
        </p:txBody>
      </p:sp>
      <p:sp>
        <p:nvSpPr>
          <p:cNvPr id="3" name="Content Placeholder 2"/>
          <p:cNvSpPr>
            <a:spLocks noGrp="1"/>
          </p:cNvSpPr>
          <p:nvPr>
            <p:ph idx="1"/>
          </p:nvPr>
        </p:nvSpPr>
        <p:spPr>
          <a:xfrm>
            <a:off x="285720" y="1785926"/>
            <a:ext cx="8339166" cy="5072074"/>
          </a:xfrm>
        </p:spPr>
        <p:txBody>
          <a:bodyPr>
            <a:normAutofit/>
          </a:bodyPr>
          <a:lstStyle/>
          <a:p>
            <a:r>
              <a:rPr lang="en-US" sz="2400" b="1" dirty="0" smtClean="0">
                <a:solidFill>
                  <a:schemeClr val="tx1"/>
                </a:solidFill>
              </a:rPr>
              <a:t>Headphones</a:t>
            </a:r>
            <a:r>
              <a:rPr lang="en-US" sz="2400" dirty="0" smtClean="0">
                <a:solidFill>
                  <a:schemeClr val="tx1"/>
                </a:solidFill>
              </a:rPr>
              <a:t> are a pair of small loudspeakers, or less commonly a single speaker, with a way of holding them close to a user's ears and a means of connecting them to a signal source such as an audio amplifier, radio or CD player.</a:t>
            </a:r>
          </a:p>
          <a:p>
            <a:r>
              <a:rPr lang="en-US" sz="2400" dirty="0" smtClean="0">
                <a:solidFill>
                  <a:schemeClr val="tx1"/>
                </a:solidFill>
              </a:rPr>
              <a:t> They are also known as </a:t>
            </a:r>
            <a:r>
              <a:rPr lang="en-US" sz="2400" b="1" dirty="0" smtClean="0">
                <a:solidFill>
                  <a:schemeClr val="tx1"/>
                </a:solidFill>
              </a:rPr>
              <a:t>stereo phones</a:t>
            </a:r>
            <a:r>
              <a:rPr lang="en-US" sz="2400" dirty="0" smtClean="0">
                <a:solidFill>
                  <a:schemeClr val="tx1"/>
                </a:solidFill>
              </a:rPr>
              <a:t>, </a:t>
            </a:r>
            <a:r>
              <a:rPr lang="en-US" sz="2400" b="1" dirty="0" smtClean="0">
                <a:solidFill>
                  <a:schemeClr val="tx1"/>
                </a:solidFill>
              </a:rPr>
              <a:t>headsets.</a:t>
            </a:r>
            <a:endParaRPr lang="en-US" sz="2400" dirty="0" smtClean="0">
              <a:solidFill>
                <a:schemeClr val="tx1"/>
              </a:solidFill>
            </a:endParaRPr>
          </a:p>
          <a:p>
            <a:r>
              <a:rPr lang="en-US" sz="2400" dirty="0" smtClean="0">
                <a:solidFill>
                  <a:schemeClr val="tx1"/>
                </a:solidFill>
              </a:rPr>
              <a:t>The in-ear versions are known as </a:t>
            </a:r>
            <a:r>
              <a:rPr lang="en-US" sz="2400" b="1" dirty="0" smtClean="0">
                <a:solidFill>
                  <a:schemeClr val="tx1"/>
                </a:solidFill>
              </a:rPr>
              <a:t>earphones</a:t>
            </a:r>
            <a:r>
              <a:rPr lang="en-US" sz="2400" dirty="0" smtClean="0">
                <a:solidFill>
                  <a:schemeClr val="tx1"/>
                </a:solidFill>
              </a:rPr>
              <a:t> or </a:t>
            </a:r>
            <a:r>
              <a:rPr lang="en-US" sz="2400" b="1" dirty="0" smtClean="0">
                <a:solidFill>
                  <a:schemeClr val="tx1"/>
                </a:solidFill>
              </a:rPr>
              <a:t>ear buds</a:t>
            </a:r>
            <a:r>
              <a:rPr lang="en-US" sz="2400" dirty="0" smtClean="0">
                <a:solidFill>
                  <a:schemeClr val="tx1"/>
                </a:solidFill>
              </a:rPr>
              <a:t>. </a:t>
            </a:r>
          </a:p>
          <a:p>
            <a:r>
              <a:rPr lang="en-US" sz="2400" dirty="0" smtClean="0">
                <a:solidFill>
                  <a:schemeClr val="tx1"/>
                </a:solidFill>
              </a:rPr>
              <a:t>In the context of telecommunication, the term headset is used to describe a combination of headphone and microphone used for two-way communication, for example with a telephone.</a:t>
            </a:r>
            <a:endParaRPr lang="en-US" sz="2400" dirty="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1\Desktop\head phone.jpg"/>
          <p:cNvPicPr>
            <a:picLocks noGrp="1" noChangeAspect="1" noChangeArrowheads="1"/>
          </p:cNvPicPr>
          <p:nvPr>
            <p:ph idx="1"/>
          </p:nvPr>
        </p:nvPicPr>
        <p:blipFill>
          <a:blip r:embed="rId2"/>
          <a:srcRect/>
          <a:stretch>
            <a:fillRect/>
          </a:stretch>
        </p:blipFill>
        <p:spPr bwMode="auto">
          <a:xfrm>
            <a:off x="3500437" y="2791619"/>
            <a:ext cx="2143125" cy="2143125"/>
          </a:xfrm>
          <a:prstGeom prst="rect">
            <a:avLst/>
          </a:prstGeom>
          <a:noFill/>
        </p:spPr>
      </p:pic>
      <p:sp>
        <p:nvSpPr>
          <p:cNvPr id="5"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686800" cy="838200"/>
          </a:xfrm>
        </p:spPr>
        <p:txBody>
          <a:bodyPr/>
          <a:lstStyle/>
          <a:p>
            <a:r>
              <a:rPr lang="en-US" dirty="0" smtClean="0">
                <a:solidFill>
                  <a:srgbClr val="FF0000"/>
                </a:solidFill>
              </a:rPr>
              <a:t>Monitor</a:t>
            </a:r>
            <a:endParaRPr lang="en-US" dirty="0">
              <a:solidFill>
                <a:srgbClr val="FF0000"/>
              </a:solidFill>
            </a:endParaRPr>
          </a:p>
        </p:txBody>
      </p:sp>
      <p:sp>
        <p:nvSpPr>
          <p:cNvPr id="3" name="Content Placeholder 2"/>
          <p:cNvSpPr>
            <a:spLocks noGrp="1"/>
          </p:cNvSpPr>
          <p:nvPr>
            <p:ph idx="1"/>
          </p:nvPr>
        </p:nvSpPr>
        <p:spPr>
          <a:xfrm>
            <a:off x="357158" y="1928802"/>
            <a:ext cx="8258204" cy="4500594"/>
          </a:xfrm>
        </p:spPr>
        <p:txBody>
          <a:bodyPr>
            <a:normAutofit fontScale="92500" lnSpcReduction="10000"/>
          </a:bodyPr>
          <a:lstStyle/>
          <a:p>
            <a:r>
              <a:rPr lang="en-US" dirty="0" smtClean="0">
                <a:solidFill>
                  <a:schemeClr val="tx1"/>
                </a:solidFill>
              </a:rPr>
              <a:t>A </a:t>
            </a:r>
            <a:r>
              <a:rPr lang="en-US" b="1" dirty="0" smtClean="0">
                <a:solidFill>
                  <a:schemeClr val="tx1"/>
                </a:solidFill>
              </a:rPr>
              <a:t>Monitor</a:t>
            </a:r>
            <a:r>
              <a:rPr lang="en-US" dirty="0" smtClean="0">
                <a:solidFill>
                  <a:schemeClr val="tx1"/>
                </a:solidFill>
              </a:rPr>
              <a:t> or </a:t>
            </a:r>
            <a:r>
              <a:rPr lang="en-US" b="1" dirty="0" smtClean="0">
                <a:solidFill>
                  <a:schemeClr val="tx1"/>
                </a:solidFill>
              </a:rPr>
              <a:t>Display</a:t>
            </a:r>
            <a:r>
              <a:rPr lang="en-US" dirty="0" smtClean="0">
                <a:solidFill>
                  <a:schemeClr val="tx1"/>
                </a:solidFill>
              </a:rPr>
              <a:t> (sometimes called a </a:t>
            </a:r>
            <a:r>
              <a:rPr lang="en-US" b="1" dirty="0" smtClean="0">
                <a:solidFill>
                  <a:schemeClr val="tx1"/>
                </a:solidFill>
              </a:rPr>
              <a:t>visual display unit</a:t>
            </a:r>
            <a:r>
              <a:rPr lang="en-US" dirty="0" smtClean="0">
                <a:solidFill>
                  <a:schemeClr val="tx1"/>
                </a:solidFill>
              </a:rPr>
              <a:t>) is an electronic visual display for computers.</a:t>
            </a:r>
          </a:p>
          <a:p>
            <a:r>
              <a:rPr lang="en-US" dirty="0" smtClean="0">
                <a:solidFill>
                  <a:schemeClr val="tx1"/>
                </a:solidFill>
              </a:rPr>
              <a:t> The monitor comprises the display device, circuitry, and an enclosure.</a:t>
            </a:r>
          </a:p>
          <a:p>
            <a:r>
              <a:rPr lang="en-US" dirty="0" smtClean="0">
                <a:solidFill>
                  <a:schemeClr val="tx1"/>
                </a:solidFill>
              </a:rPr>
              <a:t> The display device in modern monitors is typically a thin film transistor liquid crystal display (TFT-LCD) thin panel, while older monitors use a cathode ray tube about as deep as the screen size.</a:t>
            </a:r>
            <a:endParaRPr lang="en-US" dirty="0">
              <a:solidFill>
                <a:schemeClr val="tx1"/>
              </a:solidFill>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en-GB" b="0">
                <a:solidFill>
                  <a:srgbClr val="008080"/>
                </a:solidFill>
              </a:rPr>
              <a:t>Examples of Output Devices</a:t>
            </a:r>
            <a:endParaRPr lang="en-GB" b="0">
              <a:solidFill>
                <a:srgbClr val="008080"/>
              </a:solidFill>
              <a:latin typeface="Georgia" pitchFamily="18" charset="0"/>
            </a:endParaRPr>
          </a:p>
        </p:txBody>
      </p:sp>
      <p:sp>
        <p:nvSpPr>
          <p:cNvPr id="5123" name="Rectangle 3"/>
          <p:cNvSpPr>
            <a:spLocks noGrp="1" noChangeArrowheads="1"/>
          </p:cNvSpPr>
          <p:nvPr>
            <p:ph type="body" sz="half" idx="1"/>
          </p:nvPr>
        </p:nvSpPr>
        <p:spPr>
          <a:xfrm>
            <a:off x="685800" y="1295400"/>
            <a:ext cx="7696200" cy="4800600"/>
          </a:xfrm>
        </p:spPr>
        <p:txBody>
          <a:bodyPr/>
          <a:lstStyle/>
          <a:p>
            <a:pPr fontAlgn="t"/>
            <a:r>
              <a:rPr lang="en-GB" sz="2400" b="1" dirty="0">
                <a:solidFill>
                  <a:srgbClr val="800000"/>
                </a:solidFill>
              </a:rPr>
              <a:t>Monitor</a:t>
            </a:r>
          </a:p>
          <a:p>
            <a:pPr fontAlgn="t">
              <a:buFontTx/>
              <a:buNone/>
            </a:pPr>
            <a:r>
              <a:rPr lang="en-GB" sz="2400" b="1" dirty="0">
                <a:solidFill>
                  <a:srgbClr val="000000"/>
                </a:solidFill>
              </a:rPr>
              <a:t>	</a:t>
            </a:r>
            <a:r>
              <a:rPr lang="en-GB" sz="2400" dirty="0">
                <a:solidFill>
                  <a:srgbClr val="000000"/>
                </a:solidFill>
              </a:rPr>
              <a:t>This is the most common output device.</a:t>
            </a:r>
            <a:r>
              <a:rPr lang="en-GB" sz="2400" b="1" dirty="0">
                <a:solidFill>
                  <a:srgbClr val="000000"/>
                </a:solidFill>
              </a:rPr>
              <a:t> </a:t>
            </a:r>
            <a:endParaRPr lang="en-GB" sz="2400" b="1" dirty="0">
              <a:solidFill>
                <a:srgbClr val="800000"/>
              </a:solidFill>
            </a:endParaRPr>
          </a:p>
          <a:p>
            <a:pPr fontAlgn="t">
              <a:buFontTx/>
              <a:buNone/>
            </a:pPr>
            <a:r>
              <a:rPr lang="en-GB" sz="1600" dirty="0">
                <a:solidFill>
                  <a:srgbClr val="000000"/>
                </a:solidFill>
                <a:latin typeface="Georgia" pitchFamily="18" charset="0"/>
              </a:rPr>
              <a:t>	</a:t>
            </a:r>
          </a:p>
          <a:p>
            <a:pPr lvl="1">
              <a:buFontTx/>
              <a:buNone/>
            </a:pPr>
            <a:endParaRPr lang="en-GB" sz="2000" dirty="0"/>
          </a:p>
        </p:txBody>
      </p:sp>
      <p:pic>
        <p:nvPicPr>
          <p:cNvPr id="5131" name="Picture 11" descr="screen"/>
          <p:cNvPicPr>
            <a:picLocks noGrp="1" noChangeAspect="1" noChangeArrowheads="1"/>
          </p:cNvPicPr>
          <p:nvPr>
            <p:ph type="clipArt" sz="half" idx="2"/>
          </p:nvPr>
        </p:nvPicPr>
        <p:blipFill>
          <a:blip r:embed="rId2"/>
          <a:srcRect/>
          <a:stretch>
            <a:fillRect/>
          </a:stretch>
        </p:blipFill>
        <p:spPr>
          <a:xfrm>
            <a:off x="5638800" y="3505200"/>
            <a:ext cx="2971800" cy="2495550"/>
          </a:xfrm>
          <a:noFill/>
          <a:ln/>
        </p:spPr>
      </p:pic>
      <p:sp>
        <p:nvSpPr>
          <p:cNvPr id="5132" name="Rectangle 12"/>
          <p:cNvSpPr>
            <a:spLocks noChangeArrowheads="1"/>
          </p:cNvSpPr>
          <p:nvPr/>
        </p:nvSpPr>
        <p:spPr bwMode="auto">
          <a:xfrm>
            <a:off x="6781800" y="6248400"/>
            <a:ext cx="1970088" cy="274638"/>
          </a:xfrm>
          <a:prstGeom prst="rect">
            <a:avLst/>
          </a:prstGeom>
          <a:noFill/>
          <a:ln w="9525">
            <a:noFill/>
            <a:miter lim="800000"/>
            <a:headEnd/>
            <a:tailEnd/>
          </a:ln>
          <a:effectLst/>
        </p:spPr>
        <p:txBody>
          <a:bodyPr wrap="none">
            <a:spAutoFit/>
          </a:bodyPr>
          <a:lstStyle/>
          <a:p>
            <a:r>
              <a:rPr lang="en-GB" sz="1200"/>
              <a:t>ICT Tools: Output Devices</a:t>
            </a:r>
            <a:endParaRPr lang="en-GB">
              <a:latin typeface="Times New Roman" pitchFamily="18" charset="0"/>
            </a:endParaRPr>
          </a:p>
        </p:txBody>
      </p:sp>
      <p:pic>
        <p:nvPicPr>
          <p:cNvPr id="3074" name="Picture 2" descr="C:\Users\a1\Desktop\images02.jpg"/>
          <p:cNvPicPr>
            <a:picLocks noChangeAspect="1" noChangeArrowheads="1"/>
          </p:cNvPicPr>
          <p:nvPr/>
        </p:nvPicPr>
        <p:blipFill>
          <a:blip r:embed="rId3"/>
          <a:srcRect/>
          <a:stretch>
            <a:fillRect/>
          </a:stretch>
        </p:blipFill>
        <p:spPr bwMode="auto">
          <a:xfrm>
            <a:off x="2628900" y="4629150"/>
            <a:ext cx="2705100" cy="1695450"/>
          </a:xfrm>
          <a:prstGeom prst="rect">
            <a:avLst/>
          </a:prstGeom>
          <a:noFill/>
        </p:spPr>
      </p:pic>
      <p:pic>
        <p:nvPicPr>
          <p:cNvPr id="3075" name="Picture 3" descr="C:\Users\a1\Desktop\moniter.jpg"/>
          <p:cNvPicPr>
            <a:picLocks noChangeAspect="1" noChangeArrowheads="1"/>
          </p:cNvPicPr>
          <p:nvPr/>
        </p:nvPicPr>
        <p:blipFill>
          <a:blip r:embed="rId4"/>
          <a:srcRect/>
          <a:stretch>
            <a:fillRect/>
          </a:stretch>
        </p:blipFill>
        <p:spPr bwMode="auto">
          <a:xfrm>
            <a:off x="533400" y="2505075"/>
            <a:ext cx="2143125" cy="2143125"/>
          </a:xfrm>
          <a:prstGeom prst="rect">
            <a:avLst/>
          </a:prstGeom>
          <a:noFill/>
        </p:spPr>
      </p:pic>
      <p:sp>
        <p:nvSpPr>
          <p:cNvPr id="8"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Rounded Rectangle 8"/>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669925"/>
          </a:xfrm>
        </p:spPr>
        <p:txBody>
          <a:bodyPr>
            <a:normAutofit fontScale="90000"/>
          </a:bodyPr>
          <a:lstStyle/>
          <a:p>
            <a:pPr algn="l"/>
            <a:r>
              <a:rPr lang="en-GB" b="0">
                <a:solidFill>
                  <a:srgbClr val="008080"/>
                </a:solidFill>
              </a:rPr>
              <a:t>Screen Features</a:t>
            </a:r>
            <a:r>
              <a:rPr lang="en-GB" b="0">
                <a:solidFill>
                  <a:srgbClr val="008080"/>
                </a:solidFill>
                <a:latin typeface="Georgia" pitchFamily="18" charset="0"/>
              </a:rPr>
              <a:t/>
            </a:r>
            <a:br>
              <a:rPr lang="en-GB" b="0">
                <a:solidFill>
                  <a:srgbClr val="008080"/>
                </a:solidFill>
                <a:latin typeface="Georgia" pitchFamily="18" charset="0"/>
              </a:rPr>
            </a:br>
            <a:endParaRPr lang="en-GB" b="0">
              <a:solidFill>
                <a:srgbClr val="008080"/>
              </a:solidFill>
              <a:latin typeface="Georgia" pitchFamily="18" charset="0"/>
            </a:endParaRPr>
          </a:p>
        </p:txBody>
      </p:sp>
      <p:sp>
        <p:nvSpPr>
          <p:cNvPr id="7171" name="Rectangle 3"/>
          <p:cNvSpPr>
            <a:spLocks noGrp="1" noChangeArrowheads="1"/>
          </p:cNvSpPr>
          <p:nvPr>
            <p:ph type="body" sz="half" idx="1"/>
          </p:nvPr>
        </p:nvSpPr>
        <p:spPr>
          <a:xfrm>
            <a:off x="685800" y="1524000"/>
            <a:ext cx="7467600" cy="4572000"/>
          </a:xfrm>
        </p:spPr>
        <p:txBody>
          <a:bodyPr/>
          <a:lstStyle/>
          <a:p>
            <a:pPr fontAlgn="t">
              <a:spcBef>
                <a:spcPct val="0"/>
              </a:spcBef>
            </a:pPr>
            <a:r>
              <a:rPr lang="en-GB" sz="2000" b="1">
                <a:solidFill>
                  <a:srgbClr val="800000"/>
                </a:solidFill>
              </a:rPr>
              <a:t>Size</a:t>
            </a:r>
          </a:p>
          <a:p>
            <a:pPr fontAlgn="t">
              <a:spcBef>
                <a:spcPct val="0"/>
              </a:spcBef>
              <a:buFontTx/>
              <a:buNone/>
            </a:pPr>
            <a:r>
              <a:rPr lang="en-GB" sz="2000" b="1">
                <a:solidFill>
                  <a:srgbClr val="000000"/>
                </a:solidFill>
              </a:rPr>
              <a:t>	</a:t>
            </a:r>
            <a:r>
              <a:rPr lang="en-GB" sz="2000">
                <a:solidFill>
                  <a:srgbClr val="000000"/>
                </a:solidFill>
              </a:rPr>
              <a:t>Desktop screens are usually 14 – 19 inches by diagonal measurement. (This is how TV screens are measured, too.) Larger sizes are available, at a significantly higher cost.</a:t>
            </a:r>
          </a:p>
          <a:p>
            <a:pPr fontAlgn="t">
              <a:spcBef>
                <a:spcPct val="0"/>
              </a:spcBef>
            </a:pPr>
            <a:endParaRPr lang="en-GB" sz="2000" b="1">
              <a:solidFill>
                <a:srgbClr val="000000"/>
              </a:solidFill>
            </a:endParaRPr>
          </a:p>
          <a:p>
            <a:pPr fontAlgn="t">
              <a:spcBef>
                <a:spcPct val="0"/>
              </a:spcBef>
            </a:pPr>
            <a:r>
              <a:rPr lang="en-GB" sz="2000" b="1">
                <a:solidFill>
                  <a:srgbClr val="800000"/>
                </a:solidFill>
              </a:rPr>
              <a:t>Resolution</a:t>
            </a:r>
          </a:p>
          <a:p>
            <a:pPr fontAlgn="t">
              <a:spcBef>
                <a:spcPct val="0"/>
              </a:spcBef>
              <a:buFontTx/>
              <a:buNone/>
            </a:pPr>
            <a:r>
              <a:rPr lang="en-GB" sz="2000" b="1">
                <a:solidFill>
                  <a:srgbClr val="800000"/>
                </a:solidFill>
              </a:rPr>
              <a:t>	</a:t>
            </a:r>
            <a:r>
              <a:rPr lang="en-GB" sz="2000">
                <a:solidFill>
                  <a:srgbClr val="000000"/>
                </a:solidFill>
              </a:rPr>
              <a:t>Determines how clear and detailed the image is. </a:t>
            </a:r>
            <a:br>
              <a:rPr lang="en-GB" sz="2000">
                <a:solidFill>
                  <a:srgbClr val="000000"/>
                </a:solidFill>
              </a:rPr>
            </a:br>
            <a:r>
              <a:rPr lang="en-GB" sz="2000">
                <a:solidFill>
                  <a:srgbClr val="000000"/>
                </a:solidFill>
              </a:rPr>
              <a:t>Pictures on a screen are made up of tiny dots. </a:t>
            </a:r>
            <a:br>
              <a:rPr lang="en-GB" sz="2000">
                <a:solidFill>
                  <a:srgbClr val="000000"/>
                </a:solidFill>
              </a:rPr>
            </a:br>
            <a:r>
              <a:rPr lang="en-GB" sz="2000">
                <a:solidFill>
                  <a:srgbClr val="000000"/>
                </a:solidFill>
              </a:rPr>
              <a:t>1 dot on screen = </a:t>
            </a:r>
            <a:r>
              <a:rPr lang="en-GB" sz="2000" b="1">
                <a:solidFill>
                  <a:srgbClr val="000000"/>
                </a:solidFill>
              </a:rPr>
              <a:t>1 </a:t>
            </a:r>
            <a:r>
              <a:rPr lang="en-GB" sz="2000" b="1">
                <a:solidFill>
                  <a:srgbClr val="800000"/>
                </a:solidFill>
              </a:rPr>
              <a:t>pixel.</a:t>
            </a:r>
            <a:r>
              <a:rPr lang="en-GB" sz="2000">
                <a:solidFill>
                  <a:srgbClr val="000000"/>
                </a:solidFill>
              </a:rPr>
              <a:t> The more pixels per inch, the clearer and more detailed the picture.</a:t>
            </a:r>
            <a:endParaRPr lang="en-GB" sz="2000" b="1">
              <a:solidFill>
                <a:srgbClr val="000000"/>
              </a:solidFill>
            </a:endParaRPr>
          </a:p>
          <a:p>
            <a:pPr fontAlgn="t">
              <a:lnSpc>
                <a:spcPct val="90000"/>
              </a:lnSpc>
              <a:buFontTx/>
              <a:buNone/>
            </a:pPr>
            <a:endParaRPr lang="en-GB" sz="2000" b="1">
              <a:solidFill>
                <a:srgbClr val="800000"/>
              </a:solidFill>
              <a:latin typeface="Georgia" pitchFamily="18" charset="0"/>
            </a:endParaRPr>
          </a:p>
          <a:p>
            <a:pPr fontAlgn="t">
              <a:lnSpc>
                <a:spcPct val="90000"/>
              </a:lnSpc>
            </a:pPr>
            <a:endParaRPr lang="en-GB" sz="1800" b="1">
              <a:solidFill>
                <a:srgbClr val="000000"/>
              </a:solidFill>
              <a:latin typeface="Georgia" pitchFamily="18" charset="0"/>
            </a:endParaRPr>
          </a:p>
          <a:p>
            <a:pPr fontAlgn="t">
              <a:lnSpc>
                <a:spcPct val="90000"/>
              </a:lnSpc>
            </a:pPr>
            <a:endParaRPr lang="en-GB" sz="2400" b="1">
              <a:solidFill>
                <a:srgbClr val="800000"/>
              </a:solidFill>
              <a:latin typeface="Georgia" pitchFamily="18" charset="0"/>
            </a:endParaRPr>
          </a:p>
          <a:p>
            <a:pPr fontAlgn="t">
              <a:lnSpc>
                <a:spcPct val="90000"/>
              </a:lnSpc>
              <a:buFontTx/>
              <a:buNone/>
            </a:pPr>
            <a:r>
              <a:rPr lang="en-GB" sz="1600">
                <a:solidFill>
                  <a:srgbClr val="000000"/>
                </a:solidFill>
                <a:latin typeface="Georgia" pitchFamily="18" charset="0"/>
              </a:rPr>
              <a:t>	</a:t>
            </a:r>
          </a:p>
          <a:p>
            <a:pPr lvl="1">
              <a:lnSpc>
                <a:spcPct val="90000"/>
              </a:lnSpc>
              <a:buFontTx/>
              <a:buNone/>
            </a:pPr>
            <a:endParaRPr lang="en-GB" sz="2000"/>
          </a:p>
        </p:txBody>
      </p:sp>
      <p:sp>
        <p:nvSpPr>
          <p:cNvPr id="7174" name="Rectangle 6"/>
          <p:cNvSpPr>
            <a:spLocks noChangeArrowheads="1"/>
          </p:cNvSpPr>
          <p:nvPr/>
        </p:nvSpPr>
        <p:spPr bwMode="auto">
          <a:xfrm>
            <a:off x="6781800" y="6248400"/>
            <a:ext cx="1970088" cy="274638"/>
          </a:xfrm>
          <a:prstGeom prst="rect">
            <a:avLst/>
          </a:prstGeom>
          <a:noFill/>
          <a:ln w="9525">
            <a:noFill/>
            <a:miter lim="800000"/>
            <a:headEnd/>
            <a:tailEnd/>
          </a:ln>
          <a:effectLst/>
        </p:spPr>
        <p:txBody>
          <a:bodyPr wrap="none">
            <a:spAutoFit/>
          </a:bodyPr>
          <a:lstStyle/>
          <a:p>
            <a:r>
              <a:rPr lang="en-GB" sz="1200"/>
              <a:t>ICT Tools: Output Devices</a:t>
            </a: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a:r>
              <a:rPr lang="en-GB" b="0">
                <a:solidFill>
                  <a:srgbClr val="008080"/>
                </a:solidFill>
              </a:rPr>
              <a:t>Type of Screens</a:t>
            </a:r>
            <a:r>
              <a:rPr lang="en-GB" b="0">
                <a:solidFill>
                  <a:srgbClr val="008080"/>
                </a:solidFill>
                <a:latin typeface="Georgia" pitchFamily="18" charset="0"/>
              </a:rPr>
              <a:t/>
            </a:r>
            <a:br>
              <a:rPr lang="en-GB" b="0">
                <a:solidFill>
                  <a:srgbClr val="008080"/>
                </a:solidFill>
                <a:latin typeface="Georgia" pitchFamily="18" charset="0"/>
              </a:rPr>
            </a:br>
            <a:endParaRPr lang="en-GB" b="0">
              <a:solidFill>
                <a:srgbClr val="008080"/>
              </a:solidFill>
              <a:latin typeface="Georgia" pitchFamily="18" charset="0"/>
            </a:endParaRPr>
          </a:p>
        </p:txBody>
      </p:sp>
      <p:sp>
        <p:nvSpPr>
          <p:cNvPr id="8195" name="Rectangle 3"/>
          <p:cNvSpPr>
            <a:spLocks noGrp="1" noChangeArrowheads="1"/>
          </p:cNvSpPr>
          <p:nvPr>
            <p:ph type="body" sz="half" idx="1"/>
          </p:nvPr>
        </p:nvSpPr>
        <p:spPr>
          <a:xfrm>
            <a:off x="685800" y="1600200"/>
            <a:ext cx="7467600" cy="4495800"/>
          </a:xfrm>
        </p:spPr>
        <p:txBody>
          <a:bodyPr>
            <a:normAutofit fontScale="92500" lnSpcReduction="10000"/>
          </a:bodyPr>
          <a:lstStyle/>
          <a:p>
            <a:pPr fontAlgn="t">
              <a:spcBef>
                <a:spcPct val="0"/>
              </a:spcBef>
            </a:pPr>
            <a:r>
              <a:rPr lang="en-GB" sz="1800" b="1">
                <a:solidFill>
                  <a:srgbClr val="800000"/>
                </a:solidFill>
              </a:rPr>
              <a:t>Monochrome</a:t>
            </a:r>
          </a:p>
          <a:p>
            <a:pPr fontAlgn="t">
              <a:spcBef>
                <a:spcPct val="0"/>
              </a:spcBef>
              <a:buFontTx/>
              <a:buNone/>
            </a:pPr>
            <a:r>
              <a:rPr lang="en-GB" sz="1800" b="1">
                <a:solidFill>
                  <a:srgbClr val="000000"/>
                </a:solidFill>
              </a:rPr>
              <a:t>	</a:t>
            </a:r>
            <a:r>
              <a:rPr lang="en-GB" sz="1800">
                <a:solidFill>
                  <a:srgbClr val="000000"/>
                </a:solidFill>
              </a:rPr>
              <a:t>One colour text on single colour background, i.e. white letters on blue, or green characters on black.</a:t>
            </a:r>
            <a:endParaRPr lang="en-GB" sz="1800" b="1">
              <a:solidFill>
                <a:srgbClr val="000000"/>
              </a:solidFill>
            </a:endParaRPr>
          </a:p>
          <a:p>
            <a:pPr fontAlgn="t">
              <a:spcBef>
                <a:spcPct val="0"/>
              </a:spcBef>
              <a:buFontTx/>
              <a:buNone/>
            </a:pPr>
            <a:endParaRPr lang="en-GB" sz="1800" b="1">
              <a:solidFill>
                <a:srgbClr val="000000"/>
              </a:solidFill>
            </a:endParaRPr>
          </a:p>
          <a:p>
            <a:pPr fontAlgn="t">
              <a:spcBef>
                <a:spcPct val="0"/>
              </a:spcBef>
            </a:pPr>
            <a:r>
              <a:rPr lang="en-GB" sz="1800" b="1">
                <a:solidFill>
                  <a:srgbClr val="800000"/>
                </a:solidFill>
              </a:rPr>
              <a:t>Colour</a:t>
            </a:r>
          </a:p>
          <a:p>
            <a:pPr fontAlgn="t">
              <a:spcBef>
                <a:spcPct val="0"/>
              </a:spcBef>
              <a:buFontTx/>
              <a:buNone/>
            </a:pPr>
            <a:r>
              <a:rPr lang="en-GB" sz="1800" b="1">
                <a:solidFill>
                  <a:srgbClr val="000000"/>
                </a:solidFill>
              </a:rPr>
              <a:t>	</a:t>
            </a:r>
            <a:r>
              <a:rPr lang="en-GB" sz="1800">
                <a:solidFill>
                  <a:srgbClr val="000000"/>
                </a:solidFill>
              </a:rPr>
              <a:t>Various colours can be displayed.</a:t>
            </a:r>
            <a:endParaRPr lang="en-GB" sz="1800" b="1">
              <a:solidFill>
                <a:srgbClr val="000000"/>
              </a:solidFill>
            </a:endParaRPr>
          </a:p>
          <a:p>
            <a:pPr fontAlgn="t">
              <a:spcBef>
                <a:spcPct val="0"/>
              </a:spcBef>
            </a:pPr>
            <a:endParaRPr lang="en-GB" sz="1800" b="1">
              <a:solidFill>
                <a:srgbClr val="000000"/>
              </a:solidFill>
            </a:endParaRPr>
          </a:p>
          <a:p>
            <a:pPr fontAlgn="t">
              <a:spcBef>
                <a:spcPct val="0"/>
              </a:spcBef>
            </a:pPr>
            <a:r>
              <a:rPr lang="en-GB" sz="1800" b="1">
                <a:solidFill>
                  <a:srgbClr val="800000"/>
                </a:solidFill>
              </a:rPr>
              <a:t>Liquid Crystal Display </a:t>
            </a:r>
            <a:br>
              <a:rPr lang="en-GB" sz="1800" b="1">
                <a:solidFill>
                  <a:srgbClr val="800000"/>
                </a:solidFill>
              </a:rPr>
            </a:br>
            <a:r>
              <a:rPr lang="en-GB" sz="1800" b="1">
                <a:solidFill>
                  <a:srgbClr val="800000"/>
                </a:solidFill>
              </a:rPr>
              <a:t>(LCD)</a:t>
            </a:r>
          </a:p>
          <a:p>
            <a:pPr fontAlgn="t">
              <a:spcBef>
                <a:spcPct val="0"/>
              </a:spcBef>
              <a:buFontTx/>
              <a:buNone/>
            </a:pPr>
            <a:r>
              <a:rPr lang="en-GB" sz="1800" b="1">
                <a:solidFill>
                  <a:srgbClr val="000000"/>
                </a:solidFill>
              </a:rPr>
              <a:t>	</a:t>
            </a:r>
            <a:r>
              <a:rPr lang="en-GB" sz="1800">
                <a:solidFill>
                  <a:srgbClr val="000000"/>
                </a:solidFill>
              </a:rPr>
              <a:t>Used in laptops especially.</a:t>
            </a:r>
            <a:endParaRPr lang="en-GB" sz="1800" b="1">
              <a:solidFill>
                <a:srgbClr val="000000"/>
              </a:solidFill>
            </a:endParaRPr>
          </a:p>
          <a:p>
            <a:pPr fontAlgn="t">
              <a:spcBef>
                <a:spcPct val="0"/>
              </a:spcBef>
            </a:pPr>
            <a:endParaRPr lang="en-GB" sz="1800" b="1">
              <a:solidFill>
                <a:srgbClr val="000000"/>
              </a:solidFill>
            </a:endParaRPr>
          </a:p>
          <a:p>
            <a:pPr fontAlgn="t">
              <a:spcBef>
                <a:spcPct val="0"/>
              </a:spcBef>
            </a:pPr>
            <a:r>
              <a:rPr lang="en-GB" sz="1800" b="1">
                <a:solidFill>
                  <a:srgbClr val="800000"/>
                </a:solidFill>
              </a:rPr>
              <a:t>Plasma Screens</a:t>
            </a:r>
          </a:p>
          <a:p>
            <a:pPr fontAlgn="t">
              <a:spcBef>
                <a:spcPct val="0"/>
              </a:spcBef>
              <a:buFontTx/>
              <a:buNone/>
            </a:pPr>
            <a:r>
              <a:rPr lang="en-GB" sz="1800" b="1">
                <a:solidFill>
                  <a:srgbClr val="000000"/>
                </a:solidFill>
              </a:rPr>
              <a:t>	</a:t>
            </a:r>
            <a:r>
              <a:rPr lang="en-GB" sz="1800">
                <a:solidFill>
                  <a:srgbClr val="000000"/>
                </a:solidFill>
              </a:rPr>
              <a:t>Used for very large screens and some laptops.</a:t>
            </a:r>
          </a:p>
          <a:p>
            <a:pPr fontAlgn="t">
              <a:spcBef>
                <a:spcPct val="0"/>
              </a:spcBef>
              <a:buFontTx/>
              <a:buNone/>
            </a:pPr>
            <a:endParaRPr lang="en-GB" sz="1600" b="1">
              <a:solidFill>
                <a:srgbClr val="000000"/>
              </a:solidFill>
            </a:endParaRPr>
          </a:p>
          <a:p>
            <a:pPr fontAlgn="t">
              <a:lnSpc>
                <a:spcPct val="90000"/>
              </a:lnSpc>
            </a:pPr>
            <a:endParaRPr lang="en-GB" sz="1600" b="1">
              <a:solidFill>
                <a:srgbClr val="000000"/>
              </a:solidFill>
              <a:latin typeface="Georgia" pitchFamily="18" charset="0"/>
            </a:endParaRPr>
          </a:p>
          <a:p>
            <a:pPr fontAlgn="t">
              <a:lnSpc>
                <a:spcPct val="90000"/>
              </a:lnSpc>
              <a:buFontTx/>
              <a:buNone/>
            </a:pPr>
            <a:endParaRPr lang="en-GB" sz="1600" b="1">
              <a:solidFill>
                <a:srgbClr val="000000"/>
              </a:solidFill>
              <a:latin typeface="Georgia" pitchFamily="18" charset="0"/>
            </a:endParaRPr>
          </a:p>
          <a:p>
            <a:pPr fontAlgn="t">
              <a:lnSpc>
                <a:spcPct val="90000"/>
              </a:lnSpc>
            </a:pPr>
            <a:endParaRPr lang="en-GB" sz="2000" b="1">
              <a:solidFill>
                <a:srgbClr val="800000"/>
              </a:solidFill>
              <a:latin typeface="Georgia" pitchFamily="18" charset="0"/>
            </a:endParaRPr>
          </a:p>
          <a:p>
            <a:pPr fontAlgn="t">
              <a:lnSpc>
                <a:spcPct val="90000"/>
              </a:lnSpc>
              <a:buFontTx/>
              <a:buNone/>
            </a:pPr>
            <a:r>
              <a:rPr lang="en-GB" sz="1400">
                <a:solidFill>
                  <a:srgbClr val="000000"/>
                </a:solidFill>
                <a:latin typeface="Georgia" pitchFamily="18" charset="0"/>
              </a:rPr>
              <a:t>	</a:t>
            </a:r>
          </a:p>
          <a:p>
            <a:pPr lvl="1">
              <a:lnSpc>
                <a:spcPct val="90000"/>
              </a:lnSpc>
              <a:buFontTx/>
              <a:buNone/>
            </a:pPr>
            <a:endParaRPr lang="en-GB" sz="1800"/>
          </a:p>
        </p:txBody>
      </p:sp>
      <p:sp>
        <p:nvSpPr>
          <p:cNvPr id="8196" name="Rectangle 4"/>
          <p:cNvSpPr>
            <a:spLocks noChangeArrowheads="1"/>
          </p:cNvSpPr>
          <p:nvPr/>
        </p:nvSpPr>
        <p:spPr bwMode="auto">
          <a:xfrm>
            <a:off x="6781800" y="6248400"/>
            <a:ext cx="1970088" cy="274638"/>
          </a:xfrm>
          <a:prstGeom prst="rect">
            <a:avLst/>
          </a:prstGeom>
          <a:noFill/>
          <a:ln w="9525">
            <a:noFill/>
            <a:miter lim="800000"/>
            <a:headEnd/>
            <a:tailEnd/>
          </a:ln>
          <a:effectLst/>
        </p:spPr>
        <p:txBody>
          <a:bodyPr wrap="none">
            <a:spAutoFit/>
          </a:bodyPr>
          <a:lstStyle/>
          <a:p>
            <a:r>
              <a:rPr lang="en-GB" sz="1200"/>
              <a:t>ICT Tools: Output Devices</a:t>
            </a: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8025D43F-65ED-4CC0-AB1C-F9EAA2C95237}" type="slidenum">
              <a:rPr lang="en-US"/>
              <a:pPr>
                <a:defRPr/>
              </a:pPr>
              <a:t>39</a:t>
            </a:fld>
            <a:endParaRPr lang="en-US"/>
          </a:p>
        </p:txBody>
      </p:sp>
      <p:sp>
        <p:nvSpPr>
          <p:cNvPr id="4099" name="AutoShape 4"/>
          <p:cNvSpPr>
            <a:spLocks noChangeArrowheads="1"/>
          </p:cNvSpPr>
          <p:nvPr/>
        </p:nvSpPr>
        <p:spPr bwMode="auto">
          <a:xfrm>
            <a:off x="2514600" y="685800"/>
            <a:ext cx="3429000" cy="838200"/>
          </a:xfrm>
          <a:prstGeom prst="flowChartPreparation">
            <a:avLst/>
          </a:prstGeom>
          <a:noFill/>
          <a:ln w="38100">
            <a:solidFill>
              <a:schemeClr val="folHlink"/>
            </a:solidFill>
            <a:miter lim="800000"/>
            <a:headEnd/>
            <a:tailEnd/>
          </a:ln>
        </p:spPr>
        <p:txBody>
          <a:bodyPr wrap="none" anchor="ctr"/>
          <a:lstStyle/>
          <a:p>
            <a:pPr algn="ctr"/>
            <a:r>
              <a:rPr lang="en-US" sz="2800" b="1">
                <a:solidFill>
                  <a:srgbClr val="002060"/>
                </a:solidFill>
              </a:rPr>
              <a:t>Printers</a:t>
            </a:r>
          </a:p>
        </p:txBody>
      </p:sp>
      <p:sp>
        <p:nvSpPr>
          <p:cNvPr id="4100" name="AutoShape 16"/>
          <p:cNvSpPr>
            <a:spLocks noChangeArrowheads="1"/>
          </p:cNvSpPr>
          <p:nvPr/>
        </p:nvSpPr>
        <p:spPr bwMode="auto">
          <a:xfrm>
            <a:off x="533400" y="2895600"/>
            <a:ext cx="3276600" cy="762000"/>
          </a:xfrm>
          <a:prstGeom prst="flowChartPreparation">
            <a:avLst/>
          </a:prstGeom>
          <a:noFill/>
          <a:ln w="38100" algn="ctr">
            <a:solidFill>
              <a:schemeClr val="folHlink"/>
            </a:solidFill>
            <a:miter lim="800000"/>
            <a:headEnd/>
            <a:tailEnd/>
          </a:ln>
        </p:spPr>
        <p:txBody>
          <a:bodyPr wrap="none" anchor="ctr"/>
          <a:lstStyle/>
          <a:p>
            <a:pPr algn="ctr" eaLnBrk="1" hangingPunct="1"/>
            <a:r>
              <a:rPr lang="en-US" sz="2800" b="1">
                <a:solidFill>
                  <a:srgbClr val="002060"/>
                </a:solidFill>
                <a:latin typeface="Arial" charset="0"/>
              </a:rPr>
              <a:t>Impact Printers</a:t>
            </a:r>
          </a:p>
        </p:txBody>
      </p:sp>
      <p:sp>
        <p:nvSpPr>
          <p:cNvPr id="4101" name="AutoShape 22"/>
          <p:cNvSpPr>
            <a:spLocks noChangeArrowheads="1"/>
          </p:cNvSpPr>
          <p:nvPr/>
        </p:nvSpPr>
        <p:spPr bwMode="auto">
          <a:xfrm>
            <a:off x="5105400" y="2971800"/>
            <a:ext cx="4038600" cy="838200"/>
          </a:xfrm>
          <a:prstGeom prst="flowChartPreparation">
            <a:avLst/>
          </a:prstGeom>
          <a:noFill/>
          <a:ln w="38100" algn="ctr">
            <a:solidFill>
              <a:schemeClr val="folHlink"/>
            </a:solidFill>
            <a:miter lim="800000"/>
            <a:headEnd/>
            <a:tailEnd/>
          </a:ln>
        </p:spPr>
        <p:txBody>
          <a:bodyPr wrap="none" anchor="ctr"/>
          <a:lstStyle/>
          <a:p>
            <a:pPr algn="ctr" eaLnBrk="1" hangingPunct="1"/>
            <a:r>
              <a:rPr lang="en-US" sz="2800" b="1">
                <a:solidFill>
                  <a:srgbClr val="002060"/>
                </a:solidFill>
                <a:latin typeface="Arial" charset="0"/>
              </a:rPr>
              <a:t>Non-Impact Printers</a:t>
            </a:r>
          </a:p>
        </p:txBody>
      </p:sp>
      <p:sp>
        <p:nvSpPr>
          <p:cNvPr id="4102" name="AutoShape 23"/>
          <p:cNvSpPr>
            <a:spLocks noChangeArrowheads="1"/>
          </p:cNvSpPr>
          <p:nvPr/>
        </p:nvSpPr>
        <p:spPr bwMode="auto">
          <a:xfrm>
            <a:off x="3962400" y="1447800"/>
            <a:ext cx="609600" cy="685800"/>
          </a:xfrm>
          <a:prstGeom prst="downArrow">
            <a:avLst>
              <a:gd name="adj1" fmla="val 50000"/>
              <a:gd name="adj2" fmla="val 28125"/>
            </a:avLst>
          </a:prstGeom>
          <a:solidFill>
            <a:schemeClr val="folHlink"/>
          </a:solidFill>
          <a:ln w="38100" algn="ctr">
            <a:solidFill>
              <a:schemeClr val="hlink"/>
            </a:solidFill>
            <a:miter lim="800000"/>
            <a:headEnd/>
            <a:tailEnd/>
          </a:ln>
        </p:spPr>
        <p:txBody>
          <a:bodyPr wrap="none" anchor="ctr"/>
          <a:lstStyle/>
          <a:p>
            <a:endParaRPr lang="en-US"/>
          </a:p>
        </p:txBody>
      </p:sp>
      <p:sp>
        <p:nvSpPr>
          <p:cNvPr id="4103" name="AutoShape 24"/>
          <p:cNvSpPr>
            <a:spLocks noChangeArrowheads="1"/>
          </p:cNvSpPr>
          <p:nvPr/>
        </p:nvSpPr>
        <p:spPr bwMode="auto">
          <a:xfrm>
            <a:off x="1905000" y="2133600"/>
            <a:ext cx="457200" cy="762000"/>
          </a:xfrm>
          <a:prstGeom prst="downArrow">
            <a:avLst>
              <a:gd name="adj1" fmla="val 50000"/>
              <a:gd name="adj2" fmla="val 41667"/>
            </a:avLst>
          </a:prstGeom>
          <a:solidFill>
            <a:schemeClr val="folHlink"/>
          </a:solidFill>
          <a:ln w="38100" algn="ctr">
            <a:solidFill>
              <a:schemeClr val="hlink"/>
            </a:solidFill>
            <a:miter lim="800000"/>
            <a:headEnd/>
            <a:tailEnd/>
          </a:ln>
        </p:spPr>
        <p:txBody>
          <a:bodyPr wrap="none" anchor="ctr"/>
          <a:lstStyle/>
          <a:p>
            <a:endParaRPr lang="en-US"/>
          </a:p>
        </p:txBody>
      </p:sp>
      <p:sp>
        <p:nvSpPr>
          <p:cNvPr id="4104" name="AutoShape 25"/>
          <p:cNvSpPr>
            <a:spLocks noChangeArrowheads="1"/>
          </p:cNvSpPr>
          <p:nvPr/>
        </p:nvSpPr>
        <p:spPr bwMode="auto">
          <a:xfrm>
            <a:off x="6858000" y="2133600"/>
            <a:ext cx="457200" cy="838200"/>
          </a:xfrm>
          <a:prstGeom prst="downArrow">
            <a:avLst>
              <a:gd name="adj1" fmla="val 50000"/>
              <a:gd name="adj2" fmla="val 45833"/>
            </a:avLst>
          </a:prstGeom>
          <a:solidFill>
            <a:schemeClr val="folHlink"/>
          </a:solidFill>
          <a:ln w="38100" algn="ctr">
            <a:solidFill>
              <a:schemeClr val="hlink"/>
            </a:solidFill>
            <a:miter lim="800000"/>
            <a:headEnd/>
            <a:tailEnd/>
          </a:ln>
        </p:spPr>
        <p:txBody>
          <a:bodyPr wrap="none" anchor="ctr"/>
          <a:lstStyle/>
          <a:p>
            <a:endParaRPr lang="en-US"/>
          </a:p>
        </p:txBody>
      </p:sp>
      <p:sp>
        <p:nvSpPr>
          <p:cNvPr id="4105" name="Line 27"/>
          <p:cNvSpPr>
            <a:spLocks noChangeShapeType="1"/>
          </p:cNvSpPr>
          <p:nvPr/>
        </p:nvSpPr>
        <p:spPr bwMode="auto">
          <a:xfrm>
            <a:off x="1905000" y="2133600"/>
            <a:ext cx="5438775" cy="0"/>
          </a:xfrm>
          <a:prstGeom prst="line">
            <a:avLst/>
          </a:prstGeom>
          <a:noFill/>
          <a:ln w="76200">
            <a:solidFill>
              <a:schemeClr val="folHlink"/>
            </a:solidFill>
            <a:round/>
            <a:headEnd/>
            <a:tailEnd/>
          </a:ln>
        </p:spPr>
        <p:txBody>
          <a:bodyPr/>
          <a:lstStyle/>
          <a:p>
            <a:endParaRPr lang="en-US"/>
          </a:p>
        </p:txBody>
      </p:sp>
      <p:sp>
        <p:nvSpPr>
          <p:cNvPr id="4106" name="AutoShape 29"/>
          <p:cNvSpPr>
            <a:spLocks noChangeArrowheads="1"/>
          </p:cNvSpPr>
          <p:nvPr/>
        </p:nvSpPr>
        <p:spPr bwMode="auto">
          <a:xfrm>
            <a:off x="1981200" y="3657600"/>
            <a:ext cx="152400" cy="838200"/>
          </a:xfrm>
          <a:prstGeom prst="downArrow">
            <a:avLst>
              <a:gd name="adj1" fmla="val 50000"/>
              <a:gd name="adj2" fmla="val 137500"/>
            </a:avLst>
          </a:prstGeom>
          <a:solidFill>
            <a:schemeClr val="folHlink"/>
          </a:solidFill>
          <a:ln w="38100" algn="ctr">
            <a:solidFill>
              <a:schemeClr val="folHlink"/>
            </a:solidFill>
            <a:miter lim="800000"/>
            <a:headEnd/>
            <a:tailEnd/>
          </a:ln>
        </p:spPr>
        <p:txBody>
          <a:bodyPr wrap="none" anchor="ctr"/>
          <a:lstStyle/>
          <a:p>
            <a:endParaRPr lang="en-US"/>
          </a:p>
        </p:txBody>
      </p:sp>
      <p:sp>
        <p:nvSpPr>
          <p:cNvPr id="4107" name="Line 30"/>
          <p:cNvSpPr>
            <a:spLocks noChangeShapeType="1"/>
          </p:cNvSpPr>
          <p:nvPr/>
        </p:nvSpPr>
        <p:spPr bwMode="auto">
          <a:xfrm>
            <a:off x="533400" y="4419600"/>
            <a:ext cx="3352800" cy="0"/>
          </a:xfrm>
          <a:prstGeom prst="line">
            <a:avLst/>
          </a:prstGeom>
          <a:noFill/>
          <a:ln w="57150">
            <a:solidFill>
              <a:schemeClr val="folHlink"/>
            </a:solidFill>
            <a:round/>
            <a:headEnd type="oval" w="med" len="med"/>
            <a:tailEnd type="oval" w="med" len="med"/>
          </a:ln>
        </p:spPr>
        <p:txBody>
          <a:bodyPr/>
          <a:lstStyle/>
          <a:p>
            <a:endParaRPr lang="en-US"/>
          </a:p>
        </p:txBody>
      </p:sp>
      <p:sp>
        <p:nvSpPr>
          <p:cNvPr id="4108" name="AutoShape 31"/>
          <p:cNvSpPr>
            <a:spLocks noChangeArrowheads="1"/>
          </p:cNvSpPr>
          <p:nvPr/>
        </p:nvSpPr>
        <p:spPr bwMode="auto">
          <a:xfrm>
            <a:off x="3505200" y="4419600"/>
            <a:ext cx="1066800" cy="1143000"/>
          </a:xfrm>
          <a:prstGeom prst="curvedLeftArrow">
            <a:avLst>
              <a:gd name="adj1" fmla="val 21429"/>
              <a:gd name="adj2" fmla="val 42857"/>
              <a:gd name="adj3" fmla="val 33333"/>
            </a:avLst>
          </a:prstGeom>
          <a:solidFill>
            <a:schemeClr val="folHlink"/>
          </a:solidFill>
          <a:ln w="38100">
            <a:solidFill>
              <a:schemeClr val="hlink"/>
            </a:solidFill>
            <a:miter lim="800000"/>
            <a:headEnd/>
            <a:tailEnd/>
          </a:ln>
        </p:spPr>
        <p:txBody>
          <a:bodyPr wrap="none" anchor="ctr"/>
          <a:lstStyle/>
          <a:p>
            <a:endParaRPr lang="en-US"/>
          </a:p>
        </p:txBody>
      </p:sp>
      <p:sp>
        <p:nvSpPr>
          <p:cNvPr id="4109" name="AutoShape 32"/>
          <p:cNvSpPr>
            <a:spLocks noChangeArrowheads="1"/>
          </p:cNvSpPr>
          <p:nvPr/>
        </p:nvSpPr>
        <p:spPr bwMode="auto">
          <a:xfrm>
            <a:off x="0" y="4419600"/>
            <a:ext cx="762000" cy="1066800"/>
          </a:xfrm>
          <a:prstGeom prst="curvedRightArrow">
            <a:avLst>
              <a:gd name="adj1" fmla="val 28000"/>
              <a:gd name="adj2" fmla="val 56000"/>
              <a:gd name="adj3" fmla="val 33333"/>
            </a:avLst>
          </a:prstGeom>
          <a:solidFill>
            <a:schemeClr val="folHlink"/>
          </a:solidFill>
          <a:ln w="38100">
            <a:solidFill>
              <a:schemeClr val="hlink"/>
            </a:solidFill>
            <a:miter lim="800000"/>
            <a:headEnd/>
            <a:tailEnd/>
          </a:ln>
        </p:spPr>
        <p:txBody>
          <a:bodyPr wrap="none" anchor="ctr"/>
          <a:lstStyle/>
          <a:p>
            <a:endParaRPr lang="en-US"/>
          </a:p>
        </p:txBody>
      </p:sp>
      <p:sp>
        <p:nvSpPr>
          <p:cNvPr id="4110" name="AutoShape 37"/>
          <p:cNvSpPr>
            <a:spLocks noChangeArrowheads="1"/>
          </p:cNvSpPr>
          <p:nvPr/>
        </p:nvSpPr>
        <p:spPr bwMode="auto">
          <a:xfrm>
            <a:off x="7010400" y="3810000"/>
            <a:ext cx="152400" cy="762000"/>
          </a:xfrm>
          <a:prstGeom prst="downArrow">
            <a:avLst>
              <a:gd name="adj1" fmla="val 50000"/>
              <a:gd name="adj2" fmla="val 125000"/>
            </a:avLst>
          </a:prstGeom>
          <a:solidFill>
            <a:schemeClr val="folHlink"/>
          </a:solidFill>
          <a:ln w="38100" algn="ctr">
            <a:solidFill>
              <a:schemeClr val="folHlink"/>
            </a:solidFill>
            <a:miter lim="800000"/>
            <a:headEnd/>
            <a:tailEnd/>
          </a:ln>
        </p:spPr>
        <p:txBody>
          <a:bodyPr wrap="none" anchor="ctr"/>
          <a:lstStyle/>
          <a:p>
            <a:endParaRPr lang="en-US"/>
          </a:p>
        </p:txBody>
      </p:sp>
      <p:sp>
        <p:nvSpPr>
          <p:cNvPr id="4111" name="Line 38"/>
          <p:cNvSpPr>
            <a:spLocks noChangeShapeType="1"/>
          </p:cNvSpPr>
          <p:nvPr/>
        </p:nvSpPr>
        <p:spPr bwMode="auto">
          <a:xfrm>
            <a:off x="5334000" y="4572000"/>
            <a:ext cx="3810000" cy="0"/>
          </a:xfrm>
          <a:prstGeom prst="line">
            <a:avLst/>
          </a:prstGeom>
          <a:noFill/>
          <a:ln w="57150">
            <a:solidFill>
              <a:schemeClr val="folHlink"/>
            </a:solidFill>
            <a:round/>
            <a:headEnd type="oval" w="med" len="med"/>
            <a:tailEnd type="oval" w="med" len="med"/>
          </a:ln>
        </p:spPr>
        <p:txBody>
          <a:bodyPr/>
          <a:lstStyle/>
          <a:p>
            <a:endParaRPr lang="en-US"/>
          </a:p>
        </p:txBody>
      </p:sp>
      <p:sp>
        <p:nvSpPr>
          <p:cNvPr id="4112" name="AutoShape 39"/>
          <p:cNvSpPr>
            <a:spLocks noChangeArrowheads="1"/>
          </p:cNvSpPr>
          <p:nvPr/>
        </p:nvSpPr>
        <p:spPr bwMode="auto">
          <a:xfrm>
            <a:off x="4648200" y="4495800"/>
            <a:ext cx="609600" cy="1143000"/>
          </a:xfrm>
          <a:prstGeom prst="curvedRightArrow">
            <a:avLst>
              <a:gd name="adj1" fmla="val 37500"/>
              <a:gd name="adj2" fmla="val 75000"/>
              <a:gd name="adj3" fmla="val 33333"/>
            </a:avLst>
          </a:prstGeom>
          <a:solidFill>
            <a:schemeClr val="folHlink"/>
          </a:solidFill>
          <a:ln w="38100">
            <a:solidFill>
              <a:schemeClr val="hlink"/>
            </a:solidFill>
            <a:miter lim="800000"/>
            <a:headEnd/>
            <a:tailEnd/>
          </a:ln>
        </p:spPr>
        <p:txBody>
          <a:bodyPr wrap="none" anchor="ctr"/>
          <a:lstStyle/>
          <a:p>
            <a:endParaRPr lang="en-US"/>
          </a:p>
        </p:txBody>
      </p:sp>
      <p:sp>
        <p:nvSpPr>
          <p:cNvPr id="4113" name="AutoShape 41"/>
          <p:cNvSpPr>
            <a:spLocks noChangeArrowheads="1"/>
          </p:cNvSpPr>
          <p:nvPr/>
        </p:nvSpPr>
        <p:spPr bwMode="auto">
          <a:xfrm>
            <a:off x="8610600" y="4495800"/>
            <a:ext cx="533400" cy="1143000"/>
          </a:xfrm>
          <a:prstGeom prst="curvedLeftArrow">
            <a:avLst>
              <a:gd name="adj1" fmla="val 42857"/>
              <a:gd name="adj2" fmla="val 85714"/>
              <a:gd name="adj3" fmla="val 33333"/>
            </a:avLst>
          </a:prstGeom>
          <a:solidFill>
            <a:schemeClr val="folHlink"/>
          </a:solidFill>
          <a:ln w="38100">
            <a:solidFill>
              <a:schemeClr val="hlink"/>
            </a:solidFill>
            <a:miter lim="800000"/>
            <a:headEnd/>
            <a:tailEnd/>
          </a:ln>
        </p:spPr>
        <p:txBody>
          <a:bodyPr wrap="none" anchor="ctr"/>
          <a:lstStyle/>
          <a:p>
            <a:endParaRPr lang="en-US"/>
          </a:p>
        </p:txBody>
      </p:sp>
      <p:sp>
        <p:nvSpPr>
          <p:cNvPr id="4114" name="AutoShape 45"/>
          <p:cNvSpPr>
            <a:spLocks noChangeArrowheads="1"/>
          </p:cNvSpPr>
          <p:nvPr/>
        </p:nvSpPr>
        <p:spPr bwMode="auto">
          <a:xfrm>
            <a:off x="6934200" y="4572000"/>
            <a:ext cx="228600" cy="685800"/>
          </a:xfrm>
          <a:prstGeom prst="downArrow">
            <a:avLst>
              <a:gd name="adj1" fmla="val 50000"/>
              <a:gd name="adj2" fmla="val 75000"/>
            </a:avLst>
          </a:prstGeom>
          <a:solidFill>
            <a:schemeClr val="folHlink"/>
          </a:solidFill>
          <a:ln w="38100" algn="ctr">
            <a:solidFill>
              <a:schemeClr val="hlink"/>
            </a:solidFill>
            <a:miter lim="800000"/>
            <a:headEnd/>
            <a:tailEnd/>
          </a:ln>
        </p:spPr>
        <p:txBody>
          <a:bodyPr wrap="none" anchor="ctr"/>
          <a:lstStyle/>
          <a:p>
            <a:endParaRPr lang="en-US"/>
          </a:p>
        </p:txBody>
      </p:sp>
      <p:sp>
        <p:nvSpPr>
          <p:cNvPr id="4115" name="AutoShape 47"/>
          <p:cNvSpPr>
            <a:spLocks noChangeArrowheads="1"/>
          </p:cNvSpPr>
          <p:nvPr/>
        </p:nvSpPr>
        <p:spPr bwMode="auto">
          <a:xfrm>
            <a:off x="762000" y="5029200"/>
            <a:ext cx="914400" cy="1143000"/>
          </a:xfrm>
          <a:prstGeom prst="flowChartOffpageConnector">
            <a:avLst/>
          </a:prstGeom>
          <a:noFill/>
          <a:ln w="38100" algn="ctr">
            <a:solidFill>
              <a:schemeClr val="folHlink"/>
            </a:solidFill>
            <a:miter lim="800000"/>
            <a:headEnd/>
            <a:tailEnd/>
          </a:ln>
        </p:spPr>
        <p:txBody>
          <a:bodyPr wrap="none" anchor="ctr"/>
          <a:lstStyle/>
          <a:p>
            <a:pPr algn="ctr" eaLnBrk="1" hangingPunct="1"/>
            <a:r>
              <a:rPr lang="en-US" sz="2400" b="1">
                <a:solidFill>
                  <a:srgbClr val="002060"/>
                </a:solidFill>
                <a:latin typeface="Arial" charset="0"/>
              </a:rPr>
              <a:t>Daisy</a:t>
            </a:r>
          </a:p>
          <a:p>
            <a:pPr algn="ctr" eaLnBrk="1" hangingPunct="1"/>
            <a:r>
              <a:rPr lang="en-US" sz="2400" b="1">
                <a:solidFill>
                  <a:srgbClr val="002060"/>
                </a:solidFill>
                <a:latin typeface="Arial" charset="0"/>
              </a:rPr>
              <a:t>wheel</a:t>
            </a:r>
          </a:p>
        </p:txBody>
      </p:sp>
      <p:sp>
        <p:nvSpPr>
          <p:cNvPr id="4116" name="AutoShape 48"/>
          <p:cNvSpPr>
            <a:spLocks noChangeArrowheads="1"/>
          </p:cNvSpPr>
          <p:nvPr/>
        </p:nvSpPr>
        <p:spPr bwMode="auto">
          <a:xfrm>
            <a:off x="2667000" y="5029200"/>
            <a:ext cx="838200" cy="1143000"/>
          </a:xfrm>
          <a:prstGeom prst="flowChartOffpageConnector">
            <a:avLst/>
          </a:prstGeom>
          <a:noFill/>
          <a:ln w="38100" algn="ctr">
            <a:solidFill>
              <a:schemeClr val="folHlink"/>
            </a:solidFill>
            <a:miter lim="800000"/>
            <a:headEnd/>
            <a:tailEnd/>
          </a:ln>
        </p:spPr>
        <p:txBody>
          <a:bodyPr wrap="none" anchor="ctr"/>
          <a:lstStyle/>
          <a:p>
            <a:pPr algn="ctr" eaLnBrk="1" hangingPunct="1"/>
            <a:r>
              <a:rPr lang="en-US" sz="2400" b="1">
                <a:latin typeface="Arial" charset="0"/>
              </a:rPr>
              <a:t>Dot-</a:t>
            </a:r>
          </a:p>
          <a:p>
            <a:pPr algn="ctr" eaLnBrk="1" hangingPunct="1"/>
            <a:r>
              <a:rPr lang="en-US" sz="2400" b="1">
                <a:solidFill>
                  <a:srgbClr val="002060"/>
                </a:solidFill>
                <a:latin typeface="Arial" charset="0"/>
              </a:rPr>
              <a:t>Matrix</a:t>
            </a:r>
          </a:p>
        </p:txBody>
      </p:sp>
      <p:sp>
        <p:nvSpPr>
          <p:cNvPr id="4117" name="AutoShape 49"/>
          <p:cNvSpPr>
            <a:spLocks noChangeArrowheads="1"/>
          </p:cNvSpPr>
          <p:nvPr/>
        </p:nvSpPr>
        <p:spPr bwMode="auto">
          <a:xfrm>
            <a:off x="5181600" y="4953000"/>
            <a:ext cx="838200" cy="1219200"/>
          </a:xfrm>
          <a:prstGeom prst="flowChartOffpageConnector">
            <a:avLst/>
          </a:prstGeom>
          <a:noFill/>
          <a:ln w="38100" algn="ctr">
            <a:solidFill>
              <a:schemeClr val="folHlink"/>
            </a:solidFill>
            <a:miter lim="800000"/>
            <a:headEnd/>
            <a:tailEnd/>
          </a:ln>
        </p:spPr>
        <p:txBody>
          <a:bodyPr wrap="none" anchor="ctr"/>
          <a:lstStyle/>
          <a:p>
            <a:pPr algn="ctr" eaLnBrk="1" hangingPunct="1"/>
            <a:r>
              <a:rPr lang="en-US" sz="2400" b="1">
                <a:solidFill>
                  <a:srgbClr val="002060"/>
                </a:solidFill>
                <a:latin typeface="Arial" charset="0"/>
              </a:rPr>
              <a:t>Inkjet</a:t>
            </a:r>
          </a:p>
        </p:txBody>
      </p:sp>
      <p:sp>
        <p:nvSpPr>
          <p:cNvPr id="4118" name="AutoShape 50"/>
          <p:cNvSpPr>
            <a:spLocks noChangeArrowheads="1"/>
          </p:cNvSpPr>
          <p:nvPr/>
        </p:nvSpPr>
        <p:spPr bwMode="auto">
          <a:xfrm>
            <a:off x="6553200" y="4953000"/>
            <a:ext cx="990600" cy="1219200"/>
          </a:xfrm>
          <a:prstGeom prst="flowChartOffpageConnector">
            <a:avLst/>
          </a:prstGeom>
          <a:noFill/>
          <a:ln w="38100" algn="ctr">
            <a:solidFill>
              <a:schemeClr val="folHlink"/>
            </a:solidFill>
            <a:miter lim="800000"/>
            <a:headEnd/>
            <a:tailEnd/>
          </a:ln>
        </p:spPr>
        <p:txBody>
          <a:bodyPr wrap="none" anchor="ctr"/>
          <a:lstStyle/>
          <a:p>
            <a:pPr algn="ctr" eaLnBrk="1" hangingPunct="1"/>
            <a:r>
              <a:rPr lang="en-US" sz="2000" b="1">
                <a:solidFill>
                  <a:srgbClr val="002060"/>
                </a:solidFill>
                <a:latin typeface="Arial" charset="0"/>
              </a:rPr>
              <a:t>Thermal</a:t>
            </a:r>
          </a:p>
        </p:txBody>
      </p:sp>
      <p:sp>
        <p:nvSpPr>
          <p:cNvPr id="4119" name="AutoShape 51"/>
          <p:cNvSpPr>
            <a:spLocks noChangeArrowheads="1"/>
          </p:cNvSpPr>
          <p:nvPr/>
        </p:nvSpPr>
        <p:spPr bwMode="auto">
          <a:xfrm>
            <a:off x="7772400" y="4953000"/>
            <a:ext cx="914400" cy="1219200"/>
          </a:xfrm>
          <a:prstGeom prst="flowChartOffpageConnector">
            <a:avLst/>
          </a:prstGeom>
          <a:noFill/>
          <a:ln w="38100" algn="ctr">
            <a:solidFill>
              <a:schemeClr val="folHlink"/>
            </a:solidFill>
            <a:miter lim="800000"/>
            <a:headEnd/>
            <a:tailEnd/>
          </a:ln>
        </p:spPr>
        <p:txBody>
          <a:bodyPr wrap="none" anchor="ctr"/>
          <a:lstStyle/>
          <a:p>
            <a:pPr algn="ctr" eaLnBrk="1" hangingPunct="1"/>
            <a:r>
              <a:rPr lang="en-US" sz="2400" b="1">
                <a:solidFill>
                  <a:srgbClr val="002060"/>
                </a:solidFill>
                <a:latin typeface="Arial" charset="0"/>
              </a:rPr>
              <a:t>Laser</a:t>
            </a:r>
          </a:p>
        </p:txBody>
      </p:sp>
      <p:sp>
        <p:nvSpPr>
          <p:cNvPr id="2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26" name="Rounded Rectangle 2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Index</a:t>
            </a:r>
            <a:endParaRPr lang="en-US" sz="8000" b="1" dirty="0">
              <a:solidFill>
                <a:srgbClr val="FF0000"/>
              </a:solidFill>
            </a:endParaRPr>
          </a:p>
        </p:txBody>
      </p:sp>
      <p:sp>
        <p:nvSpPr>
          <p:cNvPr id="3" name="Content Placeholder 2"/>
          <p:cNvSpPr>
            <a:spLocks noGrp="1"/>
          </p:cNvSpPr>
          <p:nvPr>
            <p:ph idx="1"/>
          </p:nvPr>
        </p:nvSpPr>
        <p:spPr>
          <a:xfrm>
            <a:off x="457200" y="1371600"/>
            <a:ext cx="8229600" cy="480060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b="1" dirty="0" smtClean="0">
                <a:solidFill>
                  <a:srgbClr val="C00000"/>
                </a:solidFill>
                <a:latin typeface="Times New Roman" pitchFamily="18" charset="0"/>
                <a:cs typeface="Times New Roman" pitchFamily="18" charset="0"/>
              </a:rPr>
              <a:t>1.Computer </a:t>
            </a:r>
            <a:r>
              <a:rPr lang="en-US" b="1" dirty="0" err="1" smtClean="0">
                <a:solidFill>
                  <a:srgbClr val="C00000"/>
                </a:solidFill>
                <a:latin typeface="Times New Roman" pitchFamily="18" charset="0"/>
                <a:cs typeface="Times New Roman" pitchFamily="18" charset="0"/>
              </a:rPr>
              <a:t>Organisation</a:t>
            </a:r>
            <a:r>
              <a:rPr lang="en-US" b="1" dirty="0" smtClean="0">
                <a:solidFill>
                  <a:srgbClr val="C00000"/>
                </a:solidFill>
                <a:latin typeface="Times New Roman" pitchFamily="18" charset="0"/>
                <a:cs typeface="Times New Roman" pitchFamily="18" charset="0"/>
              </a:rPr>
              <a:t>-</a:t>
            </a:r>
          </a:p>
          <a:p>
            <a:r>
              <a:rPr lang="en-US" b="1" dirty="0" smtClean="0">
                <a:solidFill>
                  <a:srgbClr val="002060"/>
                </a:solidFill>
                <a:latin typeface="Times New Roman" pitchFamily="18" charset="0"/>
                <a:cs typeface="Times New Roman" pitchFamily="18" charset="0"/>
              </a:rPr>
              <a:t>2-Block Diagram of Computer-</a:t>
            </a:r>
          </a:p>
          <a:p>
            <a:r>
              <a:rPr lang="en-US" b="1" dirty="0" smtClean="0">
                <a:solidFill>
                  <a:srgbClr val="C00000"/>
                </a:solidFill>
                <a:latin typeface="Times New Roman" pitchFamily="18" charset="0"/>
                <a:cs typeface="Times New Roman" pitchFamily="18" charset="0"/>
              </a:rPr>
              <a:t>3</a:t>
            </a:r>
            <a:r>
              <a:rPr lang="en-US" dirty="0" smtClean="0">
                <a:solidFill>
                  <a:srgbClr val="C00000"/>
                </a:solidFill>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Input &amp; Output Device.</a:t>
            </a:r>
          </a:p>
          <a:p>
            <a:r>
              <a:rPr lang="en-US" b="1" dirty="0" smtClean="0">
                <a:solidFill>
                  <a:srgbClr val="002060"/>
                </a:solidFill>
                <a:latin typeface="Times New Roman" pitchFamily="18" charset="0"/>
                <a:cs typeface="Times New Roman" pitchFamily="18" charset="0"/>
              </a:rPr>
              <a:t>4</a:t>
            </a:r>
            <a:r>
              <a:rPr lang="en-US" dirty="0" smtClean="0">
                <a:latin typeface="Times New Roman" pitchFamily="18" charset="0"/>
                <a:cs typeface="Times New Roman" pitchFamily="18" charset="0"/>
              </a:rPr>
              <a:t>-</a:t>
            </a:r>
            <a:r>
              <a:rPr lang="en-US" b="1" dirty="0" smtClean="0">
                <a:solidFill>
                  <a:srgbClr val="002060"/>
                </a:solidFill>
                <a:latin typeface="Times New Roman" pitchFamily="18" charset="0"/>
                <a:cs typeface="Times New Roman" pitchFamily="18" charset="0"/>
              </a:rPr>
              <a:t>Microsoft Word-</a:t>
            </a:r>
          </a:p>
          <a:p>
            <a:r>
              <a:rPr lang="en-US" b="1" dirty="0" smtClean="0">
                <a:solidFill>
                  <a:srgbClr val="FF0000"/>
                </a:solidFill>
                <a:latin typeface="Times New Roman" pitchFamily="18" charset="0"/>
                <a:cs typeface="Times New Roman" pitchFamily="18" charset="0"/>
              </a:rPr>
              <a:t>5</a:t>
            </a:r>
            <a:r>
              <a:rPr lang="en-US" dirty="0" smtClean="0">
                <a:solidFill>
                  <a:srgbClr val="FF0000"/>
                </a:solidFill>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Starting M S Word 2007.</a:t>
            </a:r>
          </a:p>
          <a:p>
            <a:r>
              <a:rPr lang="en-US" b="1" dirty="0" smtClean="0">
                <a:solidFill>
                  <a:srgbClr val="002060"/>
                </a:solidFill>
                <a:latin typeface="Times New Roman" pitchFamily="18" charset="0"/>
                <a:cs typeface="Times New Roman" pitchFamily="18" charset="0"/>
              </a:rPr>
              <a:t>6</a:t>
            </a:r>
            <a:r>
              <a:rPr lang="en-US" dirty="0" smtClean="0">
                <a:solidFill>
                  <a:srgbClr val="00206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dirty="0" smtClean="0">
                <a:solidFill>
                  <a:schemeClr val="tx2">
                    <a:lumMod val="50000"/>
                  </a:schemeClr>
                </a:solidFill>
                <a:latin typeface="Times New Roman" pitchFamily="18" charset="0"/>
                <a:cs typeface="Times New Roman" pitchFamily="18" charset="0"/>
              </a:rPr>
              <a:t>Formating Document- </a:t>
            </a:r>
          </a:p>
          <a:p>
            <a:r>
              <a:rPr lang="en-US" b="1" dirty="0">
                <a:solidFill>
                  <a:srgbClr val="FF0000"/>
                </a:solidFill>
                <a:latin typeface="Times New Roman" pitchFamily="18" charset="0"/>
                <a:cs typeface="Times New Roman" pitchFamily="18" charset="0"/>
              </a:rPr>
              <a:t>7</a:t>
            </a:r>
            <a:r>
              <a:rPr lang="en-US" b="1"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Header &amp; Footer.</a:t>
            </a:r>
          </a:p>
          <a:p>
            <a:r>
              <a:rPr lang="en-US" b="1" dirty="0" smtClean="0">
                <a:solidFill>
                  <a:srgbClr val="C00000"/>
                </a:solidFill>
                <a:latin typeface="Times New Roman" pitchFamily="18" charset="0"/>
                <a:cs typeface="Times New Roman" pitchFamily="18" charset="0"/>
              </a:rPr>
              <a:t>8.Computer </a:t>
            </a:r>
            <a:r>
              <a:rPr lang="en-US" b="1" dirty="0" err="1" smtClean="0">
                <a:solidFill>
                  <a:srgbClr val="C00000"/>
                </a:solidFill>
                <a:latin typeface="Times New Roman" pitchFamily="18" charset="0"/>
                <a:cs typeface="Times New Roman" pitchFamily="18" charset="0"/>
              </a:rPr>
              <a:t>Organisation</a:t>
            </a:r>
            <a:r>
              <a:rPr lang="en-US" b="1" dirty="0" smtClean="0">
                <a:solidFill>
                  <a:srgbClr val="C00000"/>
                </a:solidFill>
                <a:latin typeface="Times New Roman" pitchFamily="18" charset="0"/>
                <a:cs typeface="Times New Roman" pitchFamily="18" charset="0"/>
              </a:rPr>
              <a:t>-</a:t>
            </a:r>
          </a:p>
          <a:p>
            <a:r>
              <a:rPr lang="en-US" b="1" dirty="0" smtClean="0">
                <a:solidFill>
                  <a:srgbClr val="002060"/>
                </a:solidFill>
                <a:latin typeface="Times New Roman" pitchFamily="18" charset="0"/>
                <a:cs typeface="Times New Roman" pitchFamily="18" charset="0"/>
              </a:rPr>
              <a:t>9.Block Diagram of Computer</a:t>
            </a:r>
            <a:r>
              <a:rPr lang="en-US" b="1" dirty="0" smtClean="0">
                <a:solidFill>
                  <a:srgbClr val="002060"/>
                </a:solidFill>
                <a:latin typeface="Kruti Dev 010" pitchFamily="2" charset="0"/>
              </a:rPr>
              <a:t>-</a:t>
            </a:r>
          </a:p>
          <a:p>
            <a:endParaRPr lang="en-US" b="1" dirty="0" smtClean="0">
              <a:solidFill>
                <a:srgbClr val="C00000"/>
              </a:solidFill>
              <a:latin typeface="Kruti Dev 010" pitchFamily="2" charset="0"/>
            </a:endParaRPr>
          </a:p>
          <a:p>
            <a:pPr>
              <a:buNone/>
            </a:pPr>
            <a:endParaRPr lang="en-US" dirty="0"/>
          </a:p>
        </p:txBody>
      </p:sp>
      <p:sp>
        <p:nvSpPr>
          <p:cNvPr id="4" name="Rounded Rectangle 3"/>
          <p:cNvSpPr/>
          <p:nvPr/>
        </p:nvSpPr>
        <p:spPr>
          <a:xfrm>
            <a:off x="4724400" y="6248400"/>
            <a:ext cx="42672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8245353-65DE-479B-8DA0-C1C4C8F6786B}" type="slidenum">
              <a:rPr lang="en-US"/>
              <a:pPr>
                <a:defRPr/>
              </a:pPr>
              <a:t>40</a:t>
            </a:fld>
            <a:endParaRPr lang="en-US"/>
          </a:p>
        </p:txBody>
      </p:sp>
      <p:sp>
        <p:nvSpPr>
          <p:cNvPr id="38914" name="Rectangle 2"/>
          <p:cNvSpPr>
            <a:spLocks noGrp="1" noChangeArrowheads="1"/>
          </p:cNvSpPr>
          <p:nvPr>
            <p:ph type="title"/>
          </p:nvPr>
        </p:nvSpPr>
        <p:spPr/>
        <p:txBody>
          <a:bodyPr/>
          <a:lstStyle/>
          <a:p>
            <a:pPr eaLnBrk="1" hangingPunct="1">
              <a:defRPr/>
            </a:pPr>
            <a:r>
              <a:rPr lang="en-US" dirty="0" smtClean="0">
                <a:solidFill>
                  <a:srgbClr val="002060"/>
                </a:solidFill>
              </a:rPr>
              <a:t> “</a:t>
            </a:r>
            <a:r>
              <a:rPr lang="en-US" b="1" dirty="0" smtClean="0">
                <a:solidFill>
                  <a:srgbClr val="002060"/>
                </a:solidFill>
              </a:rPr>
              <a:t>Dot Matrix Printer</a:t>
            </a:r>
            <a:r>
              <a:rPr lang="en-US" dirty="0" smtClean="0">
                <a:solidFill>
                  <a:srgbClr val="002060"/>
                </a:solidFill>
              </a:rPr>
              <a:t>”</a:t>
            </a:r>
          </a:p>
        </p:txBody>
      </p:sp>
      <p:sp>
        <p:nvSpPr>
          <p:cNvPr id="9220" name="Rectangle 3"/>
          <p:cNvSpPr>
            <a:spLocks noGrp="1" noChangeArrowheads="1"/>
          </p:cNvSpPr>
          <p:nvPr>
            <p:ph type="body" sz="half" idx="1"/>
          </p:nvPr>
        </p:nvSpPr>
        <p:spPr>
          <a:xfrm>
            <a:off x="304800" y="1981200"/>
            <a:ext cx="4572000" cy="4876800"/>
          </a:xfrm>
        </p:spPr>
        <p:txBody>
          <a:bodyPr/>
          <a:lstStyle/>
          <a:p>
            <a:pPr eaLnBrk="1" hangingPunct="1">
              <a:lnSpc>
                <a:spcPct val="90000"/>
              </a:lnSpc>
            </a:pPr>
            <a:r>
              <a:rPr lang="en-US" sz="2400" b="1" smtClean="0">
                <a:solidFill>
                  <a:srgbClr val="002060"/>
                </a:solidFill>
                <a:effectLst/>
              </a:rPr>
              <a:t>The term dot matrix refers to the process of placing dots to form an image. </a:t>
            </a:r>
          </a:p>
          <a:p>
            <a:pPr eaLnBrk="1" hangingPunct="1">
              <a:lnSpc>
                <a:spcPct val="90000"/>
              </a:lnSpc>
            </a:pPr>
            <a:r>
              <a:rPr lang="en-US" sz="2400" b="1" smtClean="0">
                <a:solidFill>
                  <a:srgbClr val="002060"/>
                </a:solidFill>
                <a:effectLst/>
              </a:rPr>
              <a:t>Its speed is usually 30 to 550 characters per second (cps). </a:t>
            </a:r>
          </a:p>
          <a:p>
            <a:pPr eaLnBrk="1" hangingPunct="1">
              <a:lnSpc>
                <a:spcPct val="90000"/>
              </a:lnSpc>
            </a:pPr>
            <a:r>
              <a:rPr lang="en-US" sz="2400" b="1" smtClean="0">
                <a:solidFill>
                  <a:srgbClr val="002060"/>
                </a:solidFill>
                <a:effectLst/>
              </a:rPr>
              <a:t>This is the cheapest and the most noisy printer and has a low print quality. Dot Matrix were 1</a:t>
            </a:r>
            <a:r>
              <a:rPr lang="en-US" sz="2400" b="1" baseline="30000" smtClean="0">
                <a:solidFill>
                  <a:srgbClr val="002060"/>
                </a:solidFill>
                <a:effectLst/>
              </a:rPr>
              <a:t>st</a:t>
            </a:r>
            <a:r>
              <a:rPr lang="en-US" sz="2400" b="1" smtClean="0">
                <a:solidFill>
                  <a:srgbClr val="002060"/>
                </a:solidFill>
                <a:effectLst/>
              </a:rPr>
              <a:t> introduced by Centronics in 1970.</a:t>
            </a:r>
          </a:p>
        </p:txBody>
      </p:sp>
      <p:pic>
        <p:nvPicPr>
          <p:cNvPr id="9221" name="Picture 6"/>
          <p:cNvPicPr>
            <a:picLocks noGrp="1" noChangeAspect="1" noChangeArrowheads="1"/>
          </p:cNvPicPr>
          <p:nvPr>
            <p:ph sz="half" idx="2"/>
          </p:nvPr>
        </p:nvPicPr>
        <p:blipFill>
          <a:blip r:embed="rId2"/>
          <a:srcRect/>
          <a:stretch>
            <a:fillRect/>
          </a:stretch>
        </p:blipFill>
        <p:spPr>
          <a:xfrm>
            <a:off x="4957763" y="2133600"/>
            <a:ext cx="4186237" cy="3133725"/>
          </a:xfrm>
          <a:noFill/>
        </p:spPr>
      </p:pic>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D8B9F25C-7CC7-483B-ABAE-090294E36861}" type="slidenum">
              <a:rPr lang="en-US" smtClean="0">
                <a:solidFill>
                  <a:srgbClr val="002060"/>
                </a:solidFill>
                <a:effectLst/>
              </a:rPr>
              <a:pPr/>
              <a:t>41</a:t>
            </a:fld>
            <a:endParaRPr lang="en-US" smtClean="0">
              <a:solidFill>
                <a:srgbClr val="002060"/>
              </a:solidFill>
              <a:effectLst/>
            </a:endParaRPr>
          </a:p>
        </p:txBody>
      </p:sp>
      <p:sp>
        <p:nvSpPr>
          <p:cNvPr id="12291" name="Rectangle 2"/>
          <p:cNvSpPr>
            <a:spLocks noGrp="1" noChangeArrowheads="1"/>
          </p:cNvSpPr>
          <p:nvPr>
            <p:ph type="title"/>
          </p:nvPr>
        </p:nvSpPr>
        <p:spPr/>
        <p:txBody>
          <a:bodyPr/>
          <a:lstStyle/>
          <a:p>
            <a:pPr eaLnBrk="1" hangingPunct="1"/>
            <a:r>
              <a:rPr lang="en-US" smtClean="0">
                <a:solidFill>
                  <a:srgbClr val="002060"/>
                </a:solidFill>
                <a:effectLst/>
              </a:rPr>
              <a:t> “Ink-Jet Printer”</a:t>
            </a:r>
          </a:p>
        </p:txBody>
      </p:sp>
      <p:sp>
        <p:nvSpPr>
          <p:cNvPr id="12292" name="Rectangle 3"/>
          <p:cNvSpPr>
            <a:spLocks noGrp="1" noChangeArrowheads="1"/>
          </p:cNvSpPr>
          <p:nvPr>
            <p:ph type="body" sz="half" idx="1"/>
          </p:nvPr>
        </p:nvSpPr>
        <p:spPr>
          <a:xfrm>
            <a:off x="228600" y="1524000"/>
            <a:ext cx="4495800" cy="5029200"/>
          </a:xfrm>
        </p:spPr>
        <p:txBody>
          <a:bodyPr/>
          <a:lstStyle/>
          <a:p>
            <a:pPr eaLnBrk="1" hangingPunct="1">
              <a:lnSpc>
                <a:spcPct val="90000"/>
              </a:lnSpc>
            </a:pPr>
            <a:r>
              <a:rPr lang="en-US" sz="2800" smtClean="0">
                <a:solidFill>
                  <a:srgbClr val="002060"/>
                </a:solidFill>
                <a:effectLst/>
              </a:rPr>
              <a:t>It is a non-impact printer producing a high quality print. A standard Inkjet printer has a resolution of 300dpi. Newer models have further improved dpi. Inkjet printers were introduced in the later half of 1980s and are very popular owing to their extra-ordinary performance.</a:t>
            </a:r>
          </a:p>
        </p:txBody>
      </p:sp>
      <p:pic>
        <p:nvPicPr>
          <p:cNvPr id="12293" name="Picture 4"/>
          <p:cNvPicPr>
            <a:picLocks noGrp="1" noChangeAspect="1" noChangeArrowheads="1"/>
          </p:cNvPicPr>
          <p:nvPr>
            <p:ph sz="half" idx="2"/>
          </p:nvPr>
        </p:nvPicPr>
        <p:blipFill>
          <a:blip r:embed="rId2"/>
          <a:srcRect/>
          <a:stretch>
            <a:fillRect/>
          </a:stretch>
        </p:blipFill>
        <p:spPr>
          <a:xfrm>
            <a:off x="4876800" y="1752600"/>
            <a:ext cx="3962400" cy="4343400"/>
          </a:xfrm>
          <a:noFill/>
        </p:spPr>
      </p:pic>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D88BBFA4-AE76-46D8-9C56-521EB6923C8F}" type="slidenum">
              <a:rPr lang="en-US" smtClean="0">
                <a:solidFill>
                  <a:srgbClr val="002060"/>
                </a:solidFill>
                <a:effectLst/>
              </a:rPr>
              <a:pPr/>
              <a:t>42</a:t>
            </a:fld>
            <a:endParaRPr lang="en-US" smtClean="0">
              <a:solidFill>
                <a:srgbClr val="002060"/>
              </a:solidFill>
              <a:effectLst/>
            </a:endParaRPr>
          </a:p>
        </p:txBody>
      </p:sp>
      <p:sp>
        <p:nvSpPr>
          <p:cNvPr id="16387" name="Rectangle 2"/>
          <p:cNvSpPr>
            <a:spLocks noGrp="1" noChangeArrowheads="1"/>
          </p:cNvSpPr>
          <p:nvPr>
            <p:ph type="title"/>
          </p:nvPr>
        </p:nvSpPr>
        <p:spPr/>
        <p:txBody>
          <a:bodyPr/>
          <a:lstStyle/>
          <a:p>
            <a:pPr eaLnBrk="1" hangingPunct="1"/>
            <a:r>
              <a:rPr lang="en-US" smtClean="0">
                <a:solidFill>
                  <a:srgbClr val="002060"/>
                </a:solidFill>
                <a:effectLst/>
              </a:rPr>
              <a:t> “Laser Printer”</a:t>
            </a:r>
          </a:p>
        </p:txBody>
      </p:sp>
      <p:sp>
        <p:nvSpPr>
          <p:cNvPr id="16388" name="Rectangle 3"/>
          <p:cNvSpPr>
            <a:spLocks noGrp="1" noChangeArrowheads="1"/>
          </p:cNvSpPr>
          <p:nvPr>
            <p:ph type="body" sz="half" idx="1"/>
          </p:nvPr>
        </p:nvSpPr>
        <p:spPr>
          <a:xfrm>
            <a:off x="457200" y="1981200"/>
            <a:ext cx="4348163" cy="4081463"/>
          </a:xfrm>
        </p:spPr>
        <p:txBody>
          <a:bodyPr/>
          <a:lstStyle/>
          <a:p>
            <a:pPr eaLnBrk="1" hangingPunct="1"/>
            <a:r>
              <a:rPr lang="en-US" sz="2800" smtClean="0">
                <a:solidFill>
                  <a:srgbClr val="002060"/>
                </a:solidFill>
                <a:effectLst/>
              </a:rPr>
              <a:t>Laser printers use very advanced technology and produce a high quality output. Laser printers can also produce high quality graphics images.</a:t>
            </a:r>
          </a:p>
          <a:p>
            <a:pPr eaLnBrk="1" hangingPunct="1"/>
            <a:r>
              <a:rPr lang="en-US" sz="2800" smtClean="0">
                <a:solidFill>
                  <a:srgbClr val="002060"/>
                </a:solidFill>
                <a:effectLst/>
              </a:rPr>
              <a:t>Resolution is 600 to 1200dpi.</a:t>
            </a:r>
          </a:p>
          <a:p>
            <a:pPr eaLnBrk="1" hangingPunct="1"/>
            <a:endParaRPr lang="en-US" sz="2800" smtClean="0">
              <a:solidFill>
                <a:srgbClr val="002060"/>
              </a:solidFill>
              <a:effectLst/>
            </a:endParaRPr>
          </a:p>
        </p:txBody>
      </p:sp>
      <p:pic>
        <p:nvPicPr>
          <p:cNvPr id="16389" name="Picture 4"/>
          <p:cNvPicPr>
            <a:picLocks noGrp="1" noChangeAspect="1" noChangeArrowheads="1"/>
          </p:cNvPicPr>
          <p:nvPr>
            <p:ph sz="half" idx="2"/>
          </p:nvPr>
        </p:nvPicPr>
        <p:blipFill>
          <a:blip r:embed="rId3"/>
          <a:srcRect/>
          <a:stretch>
            <a:fillRect/>
          </a:stretch>
        </p:blipFill>
        <p:spPr>
          <a:xfrm>
            <a:off x="4953000" y="1676400"/>
            <a:ext cx="3810000" cy="4495800"/>
          </a:xfrm>
          <a:noFill/>
        </p:spPr>
      </p:pic>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p:spPr>
        <p:txBody>
          <a:bodyPr/>
          <a:lstStyle/>
          <a:p>
            <a:fld id="{01900B6A-A813-4800-A01A-7B118F95DCAA}" type="slidenum">
              <a:rPr lang="en-US" smtClean="0">
                <a:solidFill>
                  <a:srgbClr val="002060"/>
                </a:solidFill>
                <a:effectLst/>
              </a:rPr>
              <a:pPr/>
              <a:t>43</a:t>
            </a:fld>
            <a:endParaRPr lang="en-US" smtClean="0">
              <a:solidFill>
                <a:srgbClr val="002060"/>
              </a:solidFill>
              <a:effectLst/>
            </a:endParaRPr>
          </a:p>
        </p:txBody>
      </p:sp>
      <p:sp>
        <p:nvSpPr>
          <p:cNvPr id="1028" name="Rectangle 2"/>
          <p:cNvSpPr>
            <a:spLocks noGrp="1" noChangeArrowheads="1"/>
          </p:cNvSpPr>
          <p:nvPr>
            <p:ph type="title"/>
          </p:nvPr>
        </p:nvSpPr>
        <p:spPr/>
        <p:txBody>
          <a:bodyPr/>
          <a:lstStyle/>
          <a:p>
            <a:pPr eaLnBrk="1" hangingPunct="1"/>
            <a:r>
              <a:rPr lang="en-US" smtClean="0">
                <a:solidFill>
                  <a:srgbClr val="002060"/>
                </a:solidFill>
                <a:effectLst/>
              </a:rPr>
              <a:t>        “Multi-function printer”</a:t>
            </a:r>
          </a:p>
        </p:txBody>
      </p:sp>
      <p:sp>
        <p:nvSpPr>
          <p:cNvPr id="1029" name="Rectangle 3"/>
          <p:cNvSpPr>
            <a:spLocks noGrp="1" noChangeArrowheads="1"/>
          </p:cNvSpPr>
          <p:nvPr>
            <p:ph type="body" sz="half" idx="1"/>
          </p:nvPr>
        </p:nvSpPr>
        <p:spPr/>
        <p:txBody>
          <a:bodyPr/>
          <a:lstStyle/>
          <a:p>
            <a:pPr eaLnBrk="1" hangingPunct="1">
              <a:lnSpc>
                <a:spcPct val="80000"/>
              </a:lnSpc>
            </a:pPr>
            <a:r>
              <a:rPr lang="en-US" sz="2400" smtClean="0">
                <a:solidFill>
                  <a:srgbClr val="002060"/>
                </a:solidFill>
                <a:effectLst/>
              </a:rPr>
              <a:t>A multi function printer abbreviated as MFP is an all purpose device that prints, faxes, copies and scans. A single multi function printer can replace several bulky devices. These printers use inkjet technology and provide high quality print but at slow speed.</a:t>
            </a:r>
          </a:p>
        </p:txBody>
      </p:sp>
      <p:graphicFrame>
        <p:nvGraphicFramePr>
          <p:cNvPr id="1026" name="Object 7"/>
          <p:cNvGraphicFramePr>
            <a:graphicFrameLocks noChangeAspect="1"/>
          </p:cNvGraphicFramePr>
          <p:nvPr>
            <p:ph sz="half" idx="2"/>
          </p:nvPr>
        </p:nvGraphicFramePr>
        <p:xfrm>
          <a:off x="4419600" y="1524000"/>
          <a:ext cx="4724400" cy="4800600"/>
        </p:xfrm>
        <a:graphic>
          <a:graphicData uri="http://schemas.openxmlformats.org/presentationml/2006/ole">
            <p:oleObj spid="_x0000_s1026" name="Bitmap Image" r:id="rId3" imgW="4761905" imgH="4761905" progId="PBrush">
              <p:embed/>
            </p:oleObj>
          </a:graphicData>
        </a:graphic>
      </p:graphicFrame>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No-03</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47700" y="1933575"/>
            <a:ext cx="7772400" cy="1457325"/>
          </a:xfrm>
        </p:spPr>
        <p:txBody>
          <a:bodyPr>
            <a:normAutofit fontScale="90000"/>
          </a:bodyPr>
          <a:lstStyle/>
          <a:p>
            <a:pPr eaLnBrk="1" hangingPunct="1"/>
            <a:r>
              <a:rPr lang="en-US" altLang="en-US" sz="6000" smtClean="0"/>
              <a:t/>
            </a:r>
            <a:br>
              <a:rPr lang="en-US" altLang="en-US" sz="6000" smtClean="0"/>
            </a:br>
            <a:r>
              <a:rPr lang="en-US" altLang="en-US" sz="6000" smtClean="0"/>
              <a:t/>
            </a:r>
            <a:br>
              <a:rPr lang="en-US" altLang="en-US" sz="6000" smtClean="0"/>
            </a:br>
            <a:r>
              <a:rPr lang="en-US" altLang="en-US" sz="6000" smtClean="0"/>
              <a:t>Microsoft Word 2007</a:t>
            </a:r>
            <a:br>
              <a:rPr lang="en-US" altLang="en-US" sz="6000" smtClean="0"/>
            </a:br>
            <a:r>
              <a:rPr lang="en-US" altLang="en-US" sz="3600" smtClean="0"/>
              <a:t>Introduction to Word Processors</a:t>
            </a:r>
            <a:r>
              <a:rPr lang="en-US" altLang="en-US" sz="6000" smtClean="0"/>
              <a:t/>
            </a:r>
            <a:br>
              <a:rPr lang="en-US" altLang="en-US" sz="6000" smtClean="0"/>
            </a:br>
            <a:r>
              <a:rPr lang="en-US" altLang="en-US" sz="6000" smtClean="0"/>
              <a:t/>
            </a:r>
            <a:br>
              <a:rPr lang="en-US" altLang="en-US" sz="6000" smtClean="0"/>
            </a:br>
            <a:endParaRPr lang="en-US" altLang="en-US" sz="6000" smtClean="0"/>
          </a:p>
        </p:txBody>
      </p:sp>
      <p:pic>
        <p:nvPicPr>
          <p:cNvPr id="13315" name="Picture 8"/>
          <p:cNvPicPr>
            <a:picLocks noChangeAspect="1" noChangeArrowheads="1"/>
          </p:cNvPicPr>
          <p:nvPr/>
        </p:nvPicPr>
        <p:blipFill>
          <a:blip r:embed="rId3"/>
          <a:srcRect/>
          <a:stretch>
            <a:fillRect/>
          </a:stretch>
        </p:blipFill>
        <p:spPr bwMode="auto">
          <a:xfrm>
            <a:off x="3817600" y="4461087"/>
            <a:ext cx="1538171" cy="1773457"/>
          </a:xfrm>
          <a:prstGeom prst="rect">
            <a:avLst/>
          </a:prstGeom>
          <a:noFill/>
          <a:ln w="9525">
            <a:solidFill>
              <a:srgbClr val="92D050"/>
            </a:solidFill>
            <a:miter lim="800000"/>
            <a:headEnd/>
            <a:tailEnd/>
          </a:ln>
        </p:spPr>
      </p:pic>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What is Microsoft Word 2007?</a:t>
            </a:r>
            <a:endParaRPr lang="en-US" dirty="0">
              <a:ea typeface="+mj-ea"/>
            </a:endParaRPr>
          </a:p>
        </p:txBody>
      </p:sp>
      <p:sp>
        <p:nvSpPr>
          <p:cNvPr id="15363" name="Content Placeholder 2"/>
          <p:cNvSpPr>
            <a:spLocks noGrp="1"/>
          </p:cNvSpPr>
          <p:nvPr>
            <p:ph sz="quarter" idx="1"/>
          </p:nvPr>
        </p:nvSpPr>
        <p:spPr>
          <a:xfrm>
            <a:off x="301625" y="1371600"/>
            <a:ext cx="4117975" cy="4724400"/>
          </a:xfrm>
        </p:spPr>
        <p:txBody>
          <a:bodyPr/>
          <a:lstStyle/>
          <a:p>
            <a:pPr eaLnBrk="1" hangingPunct="1"/>
            <a:r>
              <a:rPr lang="en-US" sz="1800" dirty="0" smtClean="0"/>
              <a:t>Microsoft Word 2007 is a word processor created by Microsoft, and is included in the Microsoft Office 2007 software suite.</a:t>
            </a:r>
          </a:p>
        </p:txBody>
      </p:sp>
      <p:pic>
        <p:nvPicPr>
          <p:cNvPr id="15364" name="Picture 3"/>
          <p:cNvPicPr>
            <a:picLocks noChangeAspect="1" noChangeArrowheads="1"/>
          </p:cNvPicPr>
          <p:nvPr/>
        </p:nvPicPr>
        <p:blipFill>
          <a:blip r:embed="rId2"/>
          <a:srcRect/>
          <a:stretch>
            <a:fillRect/>
          </a:stretch>
        </p:blipFill>
        <p:spPr bwMode="auto">
          <a:xfrm>
            <a:off x="4419600" y="1371600"/>
            <a:ext cx="4321175" cy="2895600"/>
          </a:xfrm>
          <a:prstGeom prst="rect">
            <a:avLst/>
          </a:prstGeom>
          <a:noFill/>
          <a:ln w="9525">
            <a:noFill/>
            <a:miter lim="800000"/>
            <a:headEnd/>
            <a:tailEnd/>
          </a:ln>
          <a:effectLst/>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Starting Microsoft Word</a:t>
            </a:r>
            <a:endParaRPr lang="en-US" dirty="0">
              <a:ea typeface="+mj-ea"/>
            </a:endParaRPr>
          </a:p>
        </p:txBody>
      </p:sp>
      <p:sp>
        <p:nvSpPr>
          <p:cNvPr id="16387" name="Content Placeholder 2"/>
          <p:cNvSpPr>
            <a:spLocks noGrp="1"/>
          </p:cNvSpPr>
          <p:nvPr>
            <p:ph sz="quarter" idx="1"/>
          </p:nvPr>
        </p:nvSpPr>
        <p:spPr>
          <a:xfrm>
            <a:off x="301625" y="1371600"/>
            <a:ext cx="4117975" cy="4724400"/>
          </a:xfrm>
        </p:spPr>
        <p:txBody>
          <a:bodyPr/>
          <a:lstStyle/>
          <a:p>
            <a:pPr eaLnBrk="1" hangingPunct="1"/>
            <a:r>
              <a:rPr lang="en-US" sz="1800" smtClean="0"/>
              <a:t>You may start Microsoft Word by locating the Microsoft Office shortcut folder, and selecting the Microsoft Word shortcut.</a:t>
            </a:r>
          </a:p>
          <a:p>
            <a:pPr eaLnBrk="1" hangingPunct="1"/>
            <a:r>
              <a:rPr lang="en-US" sz="1800" b="1" smtClean="0"/>
              <a:t>Note: </a:t>
            </a:r>
            <a:r>
              <a:rPr lang="en-US" sz="1800" smtClean="0"/>
              <a:t>The location of this shortcut will vary depending upon your chosen configuration and installation settings.  However, it will most commonly be located in a </a:t>
            </a:r>
            <a:r>
              <a:rPr lang="en-US" altLang="en-US" sz="1800" smtClean="0"/>
              <a:t>“</a:t>
            </a:r>
            <a:r>
              <a:rPr lang="en-US" sz="1800" smtClean="0"/>
              <a:t>Microsoft Office</a:t>
            </a:r>
            <a:r>
              <a:rPr lang="en-US" altLang="en-US" sz="1800" smtClean="0"/>
              <a:t>”</a:t>
            </a:r>
            <a:r>
              <a:rPr lang="en-US" sz="1800" smtClean="0"/>
              <a:t> folder created during the program installation.</a:t>
            </a:r>
          </a:p>
        </p:txBody>
      </p:sp>
      <p:pic>
        <p:nvPicPr>
          <p:cNvPr id="16388" name="Picture 2"/>
          <p:cNvPicPr>
            <a:picLocks noChangeAspect="1" noChangeArrowheads="1"/>
          </p:cNvPicPr>
          <p:nvPr/>
        </p:nvPicPr>
        <p:blipFill>
          <a:blip r:embed="rId2"/>
          <a:srcRect/>
          <a:stretch>
            <a:fillRect/>
          </a:stretch>
        </p:blipFill>
        <p:spPr bwMode="auto">
          <a:xfrm>
            <a:off x="4419600" y="1371600"/>
            <a:ext cx="4343400" cy="4743450"/>
          </a:xfrm>
          <a:prstGeom prst="rect">
            <a:avLst/>
          </a:prstGeom>
          <a:noFill/>
          <a:ln w="9525">
            <a:noFill/>
            <a:miter lim="800000"/>
            <a:headEnd/>
            <a:tailEnd/>
          </a:ln>
          <a:effectLst/>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altLang="en-US" smtClean="0"/>
              <a:t>Getting Started with Word Processors </a:t>
            </a:r>
          </a:p>
        </p:txBody>
      </p:sp>
      <p:sp>
        <p:nvSpPr>
          <p:cNvPr id="15363" name="Rectangle 3"/>
          <p:cNvSpPr>
            <a:spLocks noGrp="1" noChangeArrowheads="1"/>
          </p:cNvSpPr>
          <p:nvPr>
            <p:ph type="body" idx="1"/>
          </p:nvPr>
        </p:nvSpPr>
        <p:spPr>
          <a:xfrm>
            <a:off x="457200" y="1600200"/>
            <a:ext cx="4048125" cy="4525963"/>
          </a:xfrm>
        </p:spPr>
        <p:txBody>
          <a:bodyPr/>
          <a:lstStyle/>
          <a:p>
            <a:pPr eaLnBrk="1" hangingPunct="1">
              <a:lnSpc>
                <a:spcPct val="90000"/>
              </a:lnSpc>
            </a:pPr>
            <a:endParaRPr lang="en-US" altLang="en-US" smtClean="0"/>
          </a:p>
          <a:p>
            <a:pPr eaLnBrk="1" hangingPunct="1">
              <a:lnSpc>
                <a:spcPct val="90000"/>
              </a:lnSpc>
            </a:pPr>
            <a:r>
              <a:rPr lang="en-US" altLang="en-US" smtClean="0"/>
              <a:t>Word processors offer you the flexibility to format documents by making changes to the font, the page layout, and the page style.</a:t>
            </a:r>
          </a:p>
          <a:p>
            <a:pPr eaLnBrk="1" hangingPunct="1">
              <a:lnSpc>
                <a:spcPct val="90000"/>
              </a:lnSpc>
            </a:pPr>
            <a:endParaRPr lang="en-US" altLang="en-US" smtClean="0"/>
          </a:p>
        </p:txBody>
      </p:sp>
      <p:pic>
        <p:nvPicPr>
          <p:cNvPr id="15364" name="Picture 8" descr="MCj03967580000[1]"/>
          <p:cNvPicPr>
            <a:picLocks noChangeAspect="1" noChangeArrowheads="1"/>
          </p:cNvPicPr>
          <p:nvPr/>
        </p:nvPicPr>
        <p:blipFill>
          <a:blip r:embed="rId3"/>
          <a:srcRect/>
          <a:stretch>
            <a:fillRect/>
          </a:stretch>
        </p:blipFill>
        <p:spPr bwMode="auto">
          <a:xfrm>
            <a:off x="5200650" y="1763713"/>
            <a:ext cx="3259138" cy="4351337"/>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smtClean="0"/>
              <a:t>Getting Started with Word Processors</a:t>
            </a:r>
          </a:p>
        </p:txBody>
      </p:sp>
      <p:sp>
        <p:nvSpPr>
          <p:cNvPr id="16387" name="Text Box 11"/>
          <p:cNvSpPr txBox="1">
            <a:spLocks noChangeArrowheads="1"/>
          </p:cNvSpPr>
          <p:nvPr/>
        </p:nvSpPr>
        <p:spPr bwMode="auto">
          <a:xfrm>
            <a:off x="1600200" y="1295400"/>
            <a:ext cx="7219950" cy="784225"/>
          </a:xfrm>
          <a:prstGeom prst="rect">
            <a:avLst/>
          </a:prstGeom>
          <a:noFill/>
          <a:ln w="9525">
            <a:noFill/>
            <a:miter lim="800000"/>
            <a:headEnd/>
            <a:tailEnd/>
          </a:ln>
        </p:spPr>
        <p:txBody>
          <a:bodyPr>
            <a:spAutoFit/>
          </a:bodyPr>
          <a:lstStyle/>
          <a:p>
            <a:pPr>
              <a:spcBef>
                <a:spcPct val="50000"/>
              </a:spcBef>
            </a:pPr>
            <a:r>
              <a:rPr lang="en-US" altLang="en-US" dirty="0"/>
              <a:t>You can open Microsoft Word by clicking on the desktop icon…</a:t>
            </a:r>
          </a:p>
          <a:p>
            <a:pPr>
              <a:spcBef>
                <a:spcPct val="50000"/>
              </a:spcBef>
            </a:pPr>
            <a:r>
              <a:rPr lang="en-US" altLang="en-US" dirty="0"/>
              <a:t>… or by clicking the START button.</a:t>
            </a:r>
          </a:p>
        </p:txBody>
      </p:sp>
      <p:pic>
        <p:nvPicPr>
          <p:cNvPr id="16388" name="Picture 12"/>
          <p:cNvPicPr>
            <a:picLocks noChangeAspect="1" noChangeArrowheads="1"/>
          </p:cNvPicPr>
          <p:nvPr/>
        </p:nvPicPr>
        <p:blipFill>
          <a:blip r:embed="rId3"/>
          <a:srcRect l="-2200"/>
          <a:stretch>
            <a:fillRect/>
          </a:stretch>
        </p:blipFill>
        <p:spPr bwMode="auto">
          <a:xfrm>
            <a:off x="942975" y="2286000"/>
            <a:ext cx="3327400" cy="4114800"/>
          </a:xfrm>
          <a:prstGeom prst="rect">
            <a:avLst/>
          </a:prstGeom>
          <a:noFill/>
          <a:ln w="9525">
            <a:noFill/>
            <a:miter lim="800000"/>
            <a:headEnd/>
            <a:tailEnd/>
          </a:ln>
        </p:spPr>
      </p:pic>
      <p:pic>
        <p:nvPicPr>
          <p:cNvPr id="16389" name="Picture 13"/>
          <p:cNvPicPr>
            <a:picLocks noChangeAspect="1" noChangeArrowheads="1"/>
          </p:cNvPicPr>
          <p:nvPr/>
        </p:nvPicPr>
        <p:blipFill>
          <a:blip r:embed="rId4"/>
          <a:srcRect/>
          <a:stretch>
            <a:fillRect/>
          </a:stretch>
        </p:blipFill>
        <p:spPr bwMode="auto">
          <a:xfrm>
            <a:off x="4629150" y="2247900"/>
            <a:ext cx="3306763" cy="4229100"/>
          </a:xfrm>
          <a:prstGeom prst="rect">
            <a:avLst/>
          </a:prstGeom>
          <a:noFill/>
          <a:ln w="9525">
            <a:noFill/>
            <a:miter lim="800000"/>
            <a:headEnd/>
            <a:tailEnd/>
          </a:ln>
        </p:spPr>
      </p:pic>
      <p:pic>
        <p:nvPicPr>
          <p:cNvPr id="16390" name="Picture 14"/>
          <p:cNvPicPr>
            <a:picLocks noChangeAspect="1" noChangeArrowheads="1"/>
          </p:cNvPicPr>
          <p:nvPr/>
        </p:nvPicPr>
        <p:blipFill>
          <a:blip r:embed="rId5"/>
          <a:srcRect/>
          <a:stretch>
            <a:fillRect/>
          </a:stretch>
        </p:blipFill>
        <p:spPr bwMode="auto">
          <a:xfrm>
            <a:off x="733425" y="1219200"/>
            <a:ext cx="676275" cy="904875"/>
          </a:xfrm>
          <a:prstGeom prst="rect">
            <a:avLst/>
          </a:prstGeom>
          <a:noFill/>
          <a:ln w="9525">
            <a:noFill/>
            <a:miter lim="800000"/>
            <a:headEnd/>
            <a:tailEnd/>
          </a:ln>
        </p:spPr>
      </p:pic>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61925"/>
            <a:ext cx="8458200" cy="1143000"/>
          </a:xfrm>
        </p:spPr>
        <p:txBody>
          <a:bodyPr/>
          <a:lstStyle/>
          <a:p>
            <a:pPr eaLnBrk="1" hangingPunct="1"/>
            <a:r>
              <a:rPr lang="en-US" altLang="en-US" sz="3600" smtClean="0"/>
              <a:t>Getting Started with Word Processors</a:t>
            </a:r>
          </a:p>
        </p:txBody>
      </p:sp>
      <p:sp>
        <p:nvSpPr>
          <p:cNvPr id="17411" name="Rectangle 3"/>
          <p:cNvSpPr>
            <a:spLocks noGrp="1" noChangeArrowheads="1"/>
          </p:cNvSpPr>
          <p:nvPr>
            <p:ph type="body" idx="1"/>
          </p:nvPr>
        </p:nvSpPr>
        <p:spPr>
          <a:xfrm>
            <a:off x="457200" y="5181600"/>
            <a:ext cx="8229600" cy="1371600"/>
          </a:xfrm>
        </p:spPr>
        <p:txBody>
          <a:bodyPr/>
          <a:lstStyle/>
          <a:p>
            <a:pPr marL="0" indent="0" eaLnBrk="1" hangingPunct="1">
              <a:buFontTx/>
              <a:buNone/>
            </a:pPr>
            <a:r>
              <a:rPr lang="en-US" altLang="en-US" sz="2400" smtClean="0"/>
              <a:t>When you see the cursor blinking, you are ready to type. Otherwise, use your mouse to click anywhere on the white part of the page.</a:t>
            </a:r>
          </a:p>
        </p:txBody>
      </p:sp>
      <p:pic>
        <p:nvPicPr>
          <p:cNvPr id="17412" name="Picture 5"/>
          <p:cNvPicPr>
            <a:picLocks noChangeAspect="1" noChangeArrowheads="1"/>
          </p:cNvPicPr>
          <p:nvPr/>
        </p:nvPicPr>
        <p:blipFill>
          <a:blip r:embed="rId3"/>
          <a:srcRect/>
          <a:stretch>
            <a:fillRect/>
          </a:stretch>
        </p:blipFill>
        <p:spPr bwMode="auto">
          <a:xfrm>
            <a:off x="2057400" y="1252538"/>
            <a:ext cx="5114925" cy="3910012"/>
          </a:xfrm>
          <a:prstGeom prst="rect">
            <a:avLst/>
          </a:prstGeom>
          <a:noFill/>
          <a:ln w="9525">
            <a:noFill/>
            <a:miter lim="800000"/>
            <a:headEnd/>
            <a:tailEnd/>
          </a:ln>
        </p:spPr>
      </p:pic>
      <p:sp>
        <p:nvSpPr>
          <p:cNvPr id="5"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mtClean="0"/>
              <a:t>Practical No-01</a:t>
            </a:r>
            <a:endParaRPr lang="en-US" dirty="0"/>
          </a:p>
        </p:txBody>
      </p:sp>
      <p:sp>
        <p:nvSpPr>
          <p:cNvPr id="3" name="Content Placeholder 2"/>
          <p:cNvSpPr>
            <a:spLocks noGrp="1"/>
          </p:cNvSpPr>
          <p:nvPr>
            <p:ph idx="1"/>
          </p:nvPr>
        </p:nvSpPr>
        <p:spPr>
          <a:xfrm>
            <a:off x="457200" y="1752600"/>
            <a:ext cx="8458200" cy="4648200"/>
          </a:xfrm>
        </p:spPr>
        <p:txBody>
          <a:bodyPr>
            <a:normAutofit fontScale="25000" lnSpcReduction="20000"/>
          </a:bodyPr>
          <a:lstStyle/>
          <a:p>
            <a:r>
              <a:rPr lang="en-US" sz="8000" dirty="0" smtClean="0">
                <a:solidFill>
                  <a:srgbClr val="FF0000"/>
                </a:solidFill>
              </a:rPr>
              <a:t>Name of Practical -: Computer </a:t>
            </a:r>
            <a:r>
              <a:rPr lang="en-US" sz="8000" dirty="0" err="1" smtClean="0">
                <a:solidFill>
                  <a:srgbClr val="FF0000"/>
                </a:solidFill>
              </a:rPr>
              <a:t>Orgaisation</a:t>
            </a:r>
            <a:r>
              <a:rPr lang="en-US" sz="8000" dirty="0" smtClean="0">
                <a:solidFill>
                  <a:srgbClr val="FF0000"/>
                </a:solidFill>
              </a:rPr>
              <a:t> </a:t>
            </a:r>
          </a:p>
          <a:p>
            <a:r>
              <a:rPr lang="en-US" sz="8000" dirty="0" smtClean="0">
                <a:solidFill>
                  <a:srgbClr val="FF0000"/>
                </a:solidFill>
              </a:rPr>
              <a:t>Aim:- </a:t>
            </a:r>
            <a:r>
              <a:rPr lang="en-US" sz="8000" b="1" dirty="0" smtClean="0">
                <a:solidFill>
                  <a:srgbClr val="002060"/>
                </a:solidFill>
                <a:latin typeface="Times New Roman" pitchFamily="18" charset="0"/>
                <a:cs typeface="Times New Roman" pitchFamily="18" charset="0"/>
              </a:rPr>
              <a:t>Block Diagram of Computer</a:t>
            </a:r>
            <a:r>
              <a:rPr lang="en-US" sz="8000" dirty="0" smtClean="0">
                <a:solidFill>
                  <a:srgbClr val="FF0000"/>
                </a:solidFill>
                <a:latin typeface="Kruti Dev 010" pitchFamily="2" charset="0"/>
              </a:rPr>
              <a:t>-</a:t>
            </a:r>
          </a:p>
          <a:p>
            <a:pPr>
              <a:buNone/>
            </a:pPr>
            <a:endParaRPr lang="en-US" sz="5000" dirty="0" smtClean="0">
              <a:solidFill>
                <a:srgbClr val="FF0000"/>
              </a:solidFill>
              <a:latin typeface="Kruti Dev 010" pitchFamily="2" charset="0"/>
            </a:endParaRPr>
          </a:p>
          <a:p>
            <a:r>
              <a:rPr lang="en-US" sz="9600" b="1" u="sng" dirty="0" smtClean="0">
                <a:solidFill>
                  <a:schemeClr val="accent6">
                    <a:lumMod val="75000"/>
                  </a:schemeClr>
                </a:solidFill>
                <a:latin typeface="Times New Roman" pitchFamily="18" charset="0"/>
                <a:cs typeface="Times New Roman" pitchFamily="18" charset="0"/>
              </a:rPr>
              <a:t>Elements of Digital Computer </a:t>
            </a:r>
            <a:r>
              <a:rPr lang="en-US" sz="9600" b="1" u="sng" dirty="0" smtClean="0">
                <a:solidFill>
                  <a:schemeClr val="accent6">
                    <a:lumMod val="75000"/>
                  </a:schemeClr>
                </a:solidFill>
                <a:latin typeface="Kruti Dev 010" pitchFamily="2" charset="0"/>
              </a:rPr>
              <a:t>%&amp; </a:t>
            </a:r>
            <a:endParaRPr lang="en-US" sz="9600" b="1" dirty="0" smtClean="0">
              <a:solidFill>
                <a:schemeClr val="accent6">
                  <a:lumMod val="75000"/>
                </a:schemeClr>
              </a:solidFill>
              <a:latin typeface="Kruti Dev 010" pitchFamily="2" charset="0"/>
            </a:endParaRPr>
          </a:p>
          <a:p>
            <a:pPr algn="just">
              <a:lnSpc>
                <a:spcPct val="120000"/>
              </a:lnSpc>
              <a:buNone/>
            </a:pPr>
            <a:r>
              <a:rPr lang="en-US" sz="9600" b="1" dirty="0" smtClean="0">
                <a:solidFill>
                  <a:srgbClr val="002060"/>
                </a:solidFill>
                <a:latin typeface="Kruti Dev 010" pitchFamily="2" charset="0"/>
              </a:rPr>
              <a:t>   </a:t>
            </a:r>
            <a:r>
              <a:rPr lang="en-US" sz="9600" b="1" dirty="0" smtClean="0">
                <a:solidFill>
                  <a:srgbClr val="FF0000"/>
                </a:solidFill>
                <a:latin typeface="Times New Roman" pitchFamily="18" charset="0"/>
                <a:cs typeface="Times New Roman" pitchFamily="18" charset="0"/>
              </a:rPr>
              <a:t>1. Central Processing unit CPU</a:t>
            </a:r>
          </a:p>
          <a:p>
            <a:pPr algn="just">
              <a:lnSpc>
                <a:spcPct val="120000"/>
              </a:lnSpc>
              <a:buNone/>
            </a:pPr>
            <a:r>
              <a:rPr lang="en-US" sz="9600" b="1" dirty="0" smtClean="0">
                <a:latin typeface="Times New Roman" pitchFamily="18" charset="0"/>
                <a:cs typeface="Times New Roman" pitchFamily="18" charset="0"/>
              </a:rPr>
              <a:t>    </a:t>
            </a:r>
            <a:r>
              <a:rPr lang="en-US" sz="9600" b="1" dirty="0" smtClean="0">
                <a:solidFill>
                  <a:srgbClr val="002060"/>
                </a:solidFill>
                <a:latin typeface="Times New Roman" pitchFamily="18" charset="0"/>
                <a:cs typeface="Times New Roman" pitchFamily="18" charset="0"/>
              </a:rPr>
              <a:t>2. Input Device</a:t>
            </a:r>
          </a:p>
          <a:p>
            <a:pPr algn="just">
              <a:lnSpc>
                <a:spcPct val="120000"/>
              </a:lnSpc>
              <a:buNone/>
            </a:pPr>
            <a:r>
              <a:rPr lang="en-US" sz="9600" b="1" dirty="0" smtClean="0">
                <a:latin typeface="Times New Roman" pitchFamily="18" charset="0"/>
                <a:cs typeface="Times New Roman" pitchFamily="18" charset="0"/>
              </a:rPr>
              <a:t>    </a:t>
            </a:r>
            <a:r>
              <a:rPr lang="en-US" sz="9600" b="1" dirty="0" smtClean="0">
                <a:solidFill>
                  <a:srgbClr val="C00000"/>
                </a:solidFill>
                <a:latin typeface="Times New Roman" pitchFamily="18" charset="0"/>
                <a:cs typeface="Times New Roman" pitchFamily="18" charset="0"/>
              </a:rPr>
              <a:t>3. Output Device</a:t>
            </a:r>
          </a:p>
          <a:p>
            <a:pPr>
              <a:buNone/>
            </a:pPr>
            <a:endParaRPr lang="en-US" sz="5000" b="1" dirty="0" smtClean="0">
              <a:solidFill>
                <a:srgbClr val="002060"/>
              </a:solidFill>
              <a:latin typeface="Kruti Dev 010" pitchFamily="2" charset="0"/>
            </a:endParaRPr>
          </a:p>
          <a:p>
            <a:pPr algn="just">
              <a:buNone/>
            </a:pPr>
            <a:r>
              <a:rPr lang="en-US" sz="9600" b="1" dirty="0" smtClean="0">
                <a:latin typeface="Times New Roman" pitchFamily="18" charset="0"/>
                <a:cs typeface="Times New Roman" pitchFamily="18" charset="0"/>
              </a:rPr>
              <a:t>                      </a:t>
            </a:r>
            <a:r>
              <a:rPr lang="en-US" sz="11200" b="1" dirty="0" smtClean="0">
                <a:latin typeface="Times New Roman" pitchFamily="18" charset="0"/>
                <a:cs typeface="Times New Roman" pitchFamily="18" charset="0"/>
              </a:rPr>
              <a:t> </a:t>
            </a:r>
            <a:r>
              <a:rPr lang="en-US" sz="11200" b="1" dirty="0" smtClean="0">
                <a:solidFill>
                  <a:schemeClr val="tx2">
                    <a:lumMod val="50000"/>
                  </a:schemeClr>
                </a:solidFill>
                <a:latin typeface="Times New Roman" pitchFamily="18" charset="0"/>
                <a:cs typeface="Times New Roman" pitchFamily="18" charset="0"/>
              </a:rPr>
              <a:t>The architecture of computers differs from one system model to another However basic organization remains the same for all computer system. The following figure  shows a block </a:t>
            </a:r>
            <a:r>
              <a:rPr lang="en-US" sz="11200" b="1" dirty="0" err="1" smtClean="0">
                <a:solidFill>
                  <a:schemeClr val="tx2">
                    <a:lumMod val="50000"/>
                  </a:schemeClr>
                </a:solidFill>
                <a:latin typeface="Times New Roman" pitchFamily="18" charset="0"/>
                <a:cs typeface="Times New Roman" pitchFamily="18" charset="0"/>
              </a:rPr>
              <a:t>diagrame</a:t>
            </a:r>
            <a:r>
              <a:rPr lang="en-US" sz="11200" b="1" dirty="0" smtClean="0">
                <a:solidFill>
                  <a:schemeClr val="tx2">
                    <a:lumMod val="50000"/>
                  </a:schemeClr>
                </a:solidFill>
                <a:latin typeface="Times New Roman" pitchFamily="18" charset="0"/>
                <a:cs typeface="Times New Roman" pitchFamily="18" charset="0"/>
              </a:rPr>
              <a:t> of basic computer organization.   </a:t>
            </a:r>
            <a:endParaRPr lang="en-US" sz="11200" b="1" dirty="0" smtClean="0">
              <a:solidFill>
                <a:schemeClr val="tx2">
                  <a:lumMod val="50000"/>
                </a:schemeClr>
              </a:solidFill>
              <a:latin typeface="Kruti Dev 010" pitchFamily="2" charset="0"/>
            </a:endParaRPr>
          </a:p>
          <a:p>
            <a:pPr>
              <a:buNone/>
            </a:pPr>
            <a:endParaRPr lang="en-US" sz="5000" b="1" u="sng" dirty="0" smtClean="0">
              <a:solidFill>
                <a:srgbClr val="002060"/>
              </a:solidFill>
              <a:latin typeface="Kruti Dev 010" pitchFamily="2" charset="0"/>
            </a:endParaRPr>
          </a:p>
          <a:p>
            <a:pPr>
              <a:buNone/>
            </a:pPr>
            <a:endParaRPr lang="en-US" sz="5000" b="1" dirty="0" smtClean="0">
              <a:solidFill>
                <a:srgbClr val="002060"/>
              </a:solidFill>
              <a:latin typeface="Kruti Dev 010" pitchFamily="2" charset="0"/>
            </a:endParaRPr>
          </a:p>
          <a:p>
            <a:pPr>
              <a:buNone/>
            </a:pPr>
            <a:endParaRPr lang="en-US" sz="5000" b="1" dirty="0" smtClean="0">
              <a:solidFill>
                <a:srgbClr val="002060"/>
              </a:solidFill>
              <a:latin typeface="Kruti Dev 010" pitchFamily="2" charset="0"/>
            </a:endParaRPr>
          </a:p>
          <a:p>
            <a:pPr>
              <a:buNone/>
            </a:pPr>
            <a:r>
              <a:rPr lang="en-US" sz="5000" b="1" u="sng" dirty="0">
                <a:solidFill>
                  <a:srgbClr val="002060"/>
                </a:solidFill>
                <a:latin typeface="Kruti Dev 010" pitchFamily="2" charset="0"/>
              </a:rPr>
              <a:t> </a:t>
            </a:r>
            <a:r>
              <a:rPr lang="en-US" sz="5000" b="1" u="sng" dirty="0" smtClean="0">
                <a:solidFill>
                  <a:srgbClr val="002060"/>
                </a:solidFill>
                <a:latin typeface="Kruti Dev 010" pitchFamily="2" charset="0"/>
              </a:rPr>
              <a:t>   </a:t>
            </a:r>
            <a:r>
              <a:rPr lang="en-US" b="1" u="sng" dirty="0" smtClean="0">
                <a:solidFill>
                  <a:srgbClr val="002060"/>
                </a:solidFill>
                <a:latin typeface="Kruti Dev 010" pitchFamily="2" charset="0"/>
              </a:rPr>
              <a:t>            </a:t>
            </a:r>
          </a:p>
          <a:p>
            <a:pPr>
              <a:buNone/>
            </a:pPr>
            <a:r>
              <a:rPr lang="en-US" b="1" u="sng" dirty="0" smtClean="0">
                <a:solidFill>
                  <a:srgbClr val="002060"/>
                </a:solidFill>
                <a:latin typeface="Kruti Dev 010" pitchFamily="2" charset="0"/>
              </a:rPr>
              <a:t>  </a:t>
            </a:r>
            <a:r>
              <a:rPr lang="en-US" b="1" u="sng" dirty="0" smtClean="0">
                <a:latin typeface="Kruti Dev 010" pitchFamily="2" charset="0"/>
              </a:rPr>
              <a:t>             </a:t>
            </a:r>
            <a:endParaRPr lang="en-US" b="1" u="sng" dirty="0">
              <a:latin typeface="Kruti Dev 010" pitchFamily="2" charset="0"/>
            </a:endParaRPr>
          </a:p>
        </p:txBody>
      </p:sp>
      <p:sp>
        <p:nvSpPr>
          <p:cNvPr id="4" name="Rounded Rectangle 3"/>
          <p:cNvSpPr/>
          <p:nvPr/>
        </p:nvSpPr>
        <p:spPr>
          <a:xfrm>
            <a:off x="4800600" y="6477000"/>
            <a:ext cx="42672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Lesson Objectives</a:t>
            </a:r>
          </a:p>
        </p:txBody>
      </p:sp>
      <p:sp>
        <p:nvSpPr>
          <p:cNvPr id="14339" name="Rectangle 3"/>
          <p:cNvSpPr>
            <a:spLocks noGrp="1" noChangeArrowheads="1"/>
          </p:cNvSpPr>
          <p:nvPr>
            <p:ph type="body" idx="1"/>
          </p:nvPr>
        </p:nvSpPr>
        <p:spPr>
          <a:xfrm>
            <a:off x="449263" y="1597025"/>
            <a:ext cx="8237537" cy="4529138"/>
          </a:xfrm>
        </p:spPr>
        <p:txBody>
          <a:bodyPr/>
          <a:lstStyle/>
          <a:p>
            <a:pPr eaLnBrk="1" hangingPunct="1">
              <a:lnSpc>
                <a:spcPct val="145000"/>
              </a:lnSpc>
              <a:buFontTx/>
              <a:buNone/>
            </a:pPr>
            <a:r>
              <a:rPr lang="en-US" altLang="en-US" sz="2800" smtClean="0"/>
              <a:t>After completing this lesson, you will be able to:</a:t>
            </a:r>
          </a:p>
          <a:p>
            <a:pPr eaLnBrk="1" hangingPunct="1">
              <a:lnSpc>
                <a:spcPct val="145000"/>
              </a:lnSpc>
            </a:pPr>
            <a:r>
              <a:rPr lang="en-US" altLang="en-US" sz="2800" smtClean="0"/>
              <a:t>Perform basic tasks in a word processor.</a:t>
            </a:r>
          </a:p>
          <a:p>
            <a:pPr eaLnBrk="1" hangingPunct="1">
              <a:lnSpc>
                <a:spcPct val="145000"/>
              </a:lnSpc>
            </a:pPr>
            <a:r>
              <a:rPr lang="en-US" altLang="en-US" sz="2800" smtClean="0"/>
              <a:t>Edit and format text.</a:t>
            </a:r>
          </a:p>
          <a:p>
            <a:pPr eaLnBrk="1" hangingPunct="1">
              <a:lnSpc>
                <a:spcPct val="145000"/>
              </a:lnSpc>
            </a:pPr>
            <a:r>
              <a:rPr lang="en-US" altLang="en-US" sz="2800" smtClean="0"/>
              <a:t>Work with tables and pictures.</a:t>
            </a:r>
          </a:p>
          <a:p>
            <a:pPr eaLnBrk="1" hangingPunct="1">
              <a:lnSpc>
                <a:spcPct val="145000"/>
              </a:lnSpc>
            </a:pPr>
            <a:r>
              <a:rPr lang="en-US" altLang="en-US" sz="2800" smtClean="0"/>
              <a:t>Work with language tools.</a:t>
            </a:r>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74638"/>
            <a:ext cx="8686800" cy="1143000"/>
          </a:xfrm>
        </p:spPr>
        <p:txBody>
          <a:bodyPr/>
          <a:lstStyle/>
          <a:p>
            <a:r>
              <a:rPr lang="en-US" altLang="en-US" smtClean="0"/>
              <a:t>Navigating within a Document</a:t>
            </a:r>
          </a:p>
        </p:txBody>
      </p:sp>
      <p:sp>
        <p:nvSpPr>
          <p:cNvPr id="18435" name="Rectangle 3"/>
          <p:cNvSpPr>
            <a:spLocks noGrp="1" noChangeArrowheads="1"/>
          </p:cNvSpPr>
          <p:nvPr>
            <p:ph type="body" idx="1"/>
          </p:nvPr>
        </p:nvSpPr>
        <p:spPr>
          <a:xfrm>
            <a:off x="762000" y="1600200"/>
            <a:ext cx="5943600" cy="4525963"/>
          </a:xfrm>
        </p:spPr>
        <p:txBody>
          <a:bodyPr/>
          <a:lstStyle/>
          <a:p>
            <a:pPr>
              <a:lnSpc>
                <a:spcPct val="120000"/>
              </a:lnSpc>
            </a:pPr>
            <a:r>
              <a:rPr lang="en-US" altLang="en-US" sz="2400" b="1" smtClean="0"/>
              <a:t>Use your mouse to click anywhere that you have typed text.</a:t>
            </a:r>
          </a:p>
          <a:p>
            <a:pPr>
              <a:lnSpc>
                <a:spcPct val="120000"/>
              </a:lnSpc>
            </a:pPr>
            <a:r>
              <a:rPr lang="en-US" altLang="en-US" sz="2400" b="1" smtClean="0"/>
              <a:t>You can use the arrow keys on your keyboard to move the cursor vertically or horizontally.</a:t>
            </a:r>
          </a:p>
          <a:p>
            <a:pPr>
              <a:lnSpc>
                <a:spcPct val="120000"/>
              </a:lnSpc>
            </a:pPr>
            <a:r>
              <a:rPr lang="en-US" altLang="en-US" sz="2400" b="1" smtClean="0"/>
              <a:t>The HOME key moves the cursor to the beginning of the line.</a:t>
            </a:r>
          </a:p>
          <a:p>
            <a:pPr>
              <a:lnSpc>
                <a:spcPct val="120000"/>
              </a:lnSpc>
            </a:pPr>
            <a:r>
              <a:rPr lang="en-US" altLang="en-US" sz="2400" b="1" smtClean="0"/>
              <a:t>The END key will take it to the end of the line.</a:t>
            </a:r>
          </a:p>
          <a:p>
            <a:endParaRPr lang="en-US" altLang="en-US" sz="2400" b="1" smtClean="0"/>
          </a:p>
          <a:p>
            <a:endParaRPr lang="en-US" altLang="en-US" sz="2400" smtClean="0"/>
          </a:p>
        </p:txBody>
      </p:sp>
      <p:pic>
        <p:nvPicPr>
          <p:cNvPr id="18436" name="Picture 4" descr="MCj04382470000[1]"/>
          <p:cNvPicPr>
            <a:picLocks noChangeAspect="1" noChangeArrowheads="1"/>
          </p:cNvPicPr>
          <p:nvPr/>
        </p:nvPicPr>
        <p:blipFill>
          <a:blip r:embed="rId3"/>
          <a:srcRect/>
          <a:stretch>
            <a:fillRect/>
          </a:stretch>
        </p:blipFill>
        <p:spPr bwMode="auto">
          <a:xfrm>
            <a:off x="6781800" y="2743200"/>
            <a:ext cx="1771650" cy="1866900"/>
          </a:xfrm>
          <a:prstGeom prst="rect">
            <a:avLst/>
          </a:prstGeom>
          <a:noFill/>
          <a:ln w="9525">
            <a:noFill/>
            <a:miter lim="800000"/>
            <a:headEnd/>
            <a:tailEnd/>
          </a:ln>
        </p:spPr>
      </p:pic>
      <p:sp>
        <p:nvSpPr>
          <p:cNvPr id="5"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No-04</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4770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1143000"/>
          </a:xfrm>
        </p:spPr>
        <p:txBody>
          <a:bodyPr/>
          <a:lstStyle/>
          <a:p>
            <a:r>
              <a:rPr lang="en-US" altLang="en-US" dirty="0" smtClean="0"/>
              <a:t>Saving a File</a:t>
            </a:r>
          </a:p>
        </p:txBody>
      </p:sp>
      <p:sp>
        <p:nvSpPr>
          <p:cNvPr id="19459" name="Rectangle 3"/>
          <p:cNvSpPr>
            <a:spLocks noGrp="1" noChangeArrowheads="1"/>
          </p:cNvSpPr>
          <p:nvPr>
            <p:ph type="body" idx="1"/>
          </p:nvPr>
        </p:nvSpPr>
        <p:spPr>
          <a:xfrm>
            <a:off x="285750" y="1112837"/>
            <a:ext cx="8858250" cy="639763"/>
          </a:xfrm>
        </p:spPr>
        <p:txBody>
          <a:bodyPr/>
          <a:lstStyle/>
          <a:p>
            <a:pPr marL="0" indent="0">
              <a:lnSpc>
                <a:spcPct val="80000"/>
              </a:lnSpc>
              <a:buFontTx/>
              <a:buNone/>
            </a:pPr>
            <a:r>
              <a:rPr lang="en-US" altLang="en-US" sz="2100" dirty="0" smtClean="0"/>
              <a:t>      To save the document, click the </a:t>
            </a:r>
            <a:r>
              <a:rPr lang="en-US" altLang="en-US" sz="2100" b="1" dirty="0" smtClean="0"/>
              <a:t>Save</a:t>
            </a:r>
            <a:r>
              <a:rPr lang="en-US" altLang="en-US" sz="2100" dirty="0" smtClean="0"/>
              <a:t> button on the Quick Access Toolbar or click on the Office Button to choose how to save the file.</a:t>
            </a:r>
          </a:p>
        </p:txBody>
      </p:sp>
      <p:pic>
        <p:nvPicPr>
          <p:cNvPr id="19460" name="Picture 7"/>
          <p:cNvPicPr>
            <a:picLocks noChangeAspect="1" noChangeArrowheads="1"/>
          </p:cNvPicPr>
          <p:nvPr/>
        </p:nvPicPr>
        <p:blipFill>
          <a:blip r:embed="rId3"/>
          <a:srcRect/>
          <a:stretch>
            <a:fillRect/>
          </a:stretch>
        </p:blipFill>
        <p:spPr bwMode="auto">
          <a:xfrm>
            <a:off x="1333500" y="2200275"/>
            <a:ext cx="6962775" cy="4476750"/>
          </a:xfrm>
          <a:prstGeom prst="rect">
            <a:avLst/>
          </a:prstGeom>
          <a:noFill/>
          <a:ln w="9525">
            <a:noFill/>
            <a:miter lim="800000"/>
            <a:headEnd/>
            <a:tailEnd/>
          </a:ln>
        </p:spPr>
      </p:pic>
      <p:sp>
        <p:nvSpPr>
          <p:cNvPr id="19461" name="TextBox 4"/>
          <p:cNvSpPr txBox="1">
            <a:spLocks noChangeArrowheads="1"/>
          </p:cNvSpPr>
          <p:nvPr/>
        </p:nvSpPr>
        <p:spPr bwMode="auto">
          <a:xfrm>
            <a:off x="438150" y="1628775"/>
            <a:ext cx="1743075" cy="369888"/>
          </a:xfrm>
          <a:prstGeom prst="rect">
            <a:avLst/>
          </a:prstGeom>
          <a:noFill/>
          <a:ln w="9525">
            <a:noFill/>
            <a:miter lim="800000"/>
            <a:headEnd/>
            <a:tailEnd/>
          </a:ln>
        </p:spPr>
        <p:txBody>
          <a:bodyPr>
            <a:spAutoFit/>
          </a:bodyPr>
          <a:lstStyle/>
          <a:p>
            <a:r>
              <a:rPr lang="en-US" altLang="en-US" b="1">
                <a:solidFill>
                  <a:srgbClr val="FF0000"/>
                </a:solidFill>
              </a:rPr>
              <a:t>Office Button</a:t>
            </a:r>
          </a:p>
        </p:txBody>
      </p:sp>
      <p:sp>
        <p:nvSpPr>
          <p:cNvPr id="19462" name="TextBox 5"/>
          <p:cNvSpPr txBox="1">
            <a:spLocks noChangeArrowheads="1"/>
          </p:cNvSpPr>
          <p:nvPr/>
        </p:nvSpPr>
        <p:spPr bwMode="auto">
          <a:xfrm>
            <a:off x="2743200" y="1619250"/>
            <a:ext cx="2733675" cy="369888"/>
          </a:xfrm>
          <a:prstGeom prst="rect">
            <a:avLst/>
          </a:prstGeom>
          <a:noFill/>
          <a:ln w="9525">
            <a:noFill/>
            <a:miter lim="800000"/>
            <a:headEnd/>
            <a:tailEnd/>
          </a:ln>
        </p:spPr>
        <p:txBody>
          <a:bodyPr>
            <a:spAutoFit/>
          </a:bodyPr>
          <a:lstStyle/>
          <a:p>
            <a:r>
              <a:rPr lang="en-US" altLang="en-US" b="1">
                <a:solidFill>
                  <a:srgbClr val="FF0000"/>
                </a:solidFill>
              </a:rPr>
              <a:t>Quick Access Toolbar</a:t>
            </a:r>
          </a:p>
        </p:txBody>
      </p:sp>
      <p:cxnSp>
        <p:nvCxnSpPr>
          <p:cNvPr id="8" name="Straight Arrow Connector 7"/>
          <p:cNvCxnSpPr/>
          <p:nvPr/>
        </p:nvCxnSpPr>
        <p:spPr>
          <a:xfrm>
            <a:off x="733425" y="1924050"/>
            <a:ext cx="647700" cy="3524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rot="10800000" flipV="1">
            <a:off x="2219325" y="1905000"/>
            <a:ext cx="733425" cy="3238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Rounded Rectangle 9"/>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Opening an Existing File</a:t>
            </a:r>
          </a:p>
        </p:txBody>
      </p:sp>
      <p:sp>
        <p:nvSpPr>
          <p:cNvPr id="20483" name="Text Box 6"/>
          <p:cNvSpPr txBox="1">
            <a:spLocks noChangeArrowheads="1"/>
          </p:cNvSpPr>
          <p:nvPr/>
        </p:nvSpPr>
        <p:spPr bwMode="auto">
          <a:xfrm>
            <a:off x="520700" y="2146300"/>
            <a:ext cx="3517900" cy="3925888"/>
          </a:xfrm>
          <a:prstGeom prst="rect">
            <a:avLst/>
          </a:prstGeom>
          <a:noFill/>
          <a:ln w="9525">
            <a:noFill/>
            <a:miter lim="800000"/>
            <a:headEnd/>
            <a:tailEnd/>
          </a:ln>
        </p:spPr>
        <p:txBody>
          <a:bodyPr>
            <a:spAutoFit/>
          </a:bodyPr>
          <a:lstStyle/>
          <a:p>
            <a:pPr>
              <a:spcBef>
                <a:spcPct val="50000"/>
              </a:spcBef>
            </a:pPr>
            <a:r>
              <a:rPr lang="en-US" altLang="en-US" sz="2400">
                <a:solidFill>
                  <a:srgbClr val="FFFFFF"/>
                </a:solidFill>
              </a:rPr>
              <a:t>On the </a:t>
            </a:r>
            <a:r>
              <a:rPr lang="en-US" altLang="en-US" sz="2400" b="1">
                <a:solidFill>
                  <a:srgbClr val="FFFFFF"/>
                </a:solidFill>
              </a:rPr>
              <a:t>Standard</a:t>
            </a:r>
            <a:r>
              <a:rPr lang="en-US" altLang="en-US" sz="2400">
                <a:solidFill>
                  <a:srgbClr val="FFFFFF"/>
                </a:solidFill>
              </a:rPr>
              <a:t> toolbar, click the </a:t>
            </a:r>
            <a:r>
              <a:rPr lang="en-US" altLang="en-US" sz="2400" b="1">
                <a:solidFill>
                  <a:srgbClr val="FFFFFF"/>
                </a:solidFill>
              </a:rPr>
              <a:t>Open</a:t>
            </a:r>
            <a:r>
              <a:rPr lang="en-US" altLang="en-US" sz="2400">
                <a:solidFill>
                  <a:srgbClr val="FFFFFF"/>
                </a:solidFill>
              </a:rPr>
              <a:t> button.</a:t>
            </a:r>
          </a:p>
          <a:p>
            <a:pPr>
              <a:spcBef>
                <a:spcPct val="50000"/>
              </a:spcBef>
            </a:pPr>
            <a:endParaRPr lang="en-US" altLang="en-US" sz="2400">
              <a:solidFill>
                <a:srgbClr val="FFFFFF"/>
              </a:solidFill>
            </a:endParaRPr>
          </a:p>
          <a:p>
            <a:pPr>
              <a:spcBef>
                <a:spcPct val="50000"/>
              </a:spcBef>
            </a:pPr>
            <a:endParaRPr lang="en-US" altLang="en-US" sz="2400">
              <a:solidFill>
                <a:srgbClr val="FFFFFF"/>
              </a:solidFill>
            </a:endParaRPr>
          </a:p>
          <a:p>
            <a:pPr>
              <a:spcBef>
                <a:spcPct val="50000"/>
              </a:spcBef>
            </a:pPr>
            <a:r>
              <a:rPr lang="en-US" altLang="en-US" sz="2400">
                <a:solidFill>
                  <a:srgbClr val="FFFFFF"/>
                </a:solidFill>
              </a:rPr>
              <a:t>In the </a:t>
            </a:r>
            <a:r>
              <a:rPr lang="en-US" altLang="en-US" sz="2400" b="1">
                <a:solidFill>
                  <a:srgbClr val="FFFFFF"/>
                </a:solidFill>
              </a:rPr>
              <a:t>Open</a:t>
            </a:r>
            <a:r>
              <a:rPr lang="en-US" altLang="en-US" sz="2400">
                <a:solidFill>
                  <a:srgbClr val="FFFFFF"/>
                </a:solidFill>
              </a:rPr>
              <a:t> dialog box, double-click the name of the document you want to open.</a:t>
            </a:r>
          </a:p>
        </p:txBody>
      </p:sp>
      <p:pic>
        <p:nvPicPr>
          <p:cNvPr id="20484" name="Picture 6"/>
          <p:cNvPicPr>
            <a:picLocks noChangeAspect="1" noChangeArrowheads="1"/>
          </p:cNvPicPr>
          <p:nvPr/>
        </p:nvPicPr>
        <p:blipFill>
          <a:blip r:embed="rId3"/>
          <a:srcRect/>
          <a:stretch>
            <a:fillRect/>
          </a:stretch>
        </p:blipFill>
        <p:spPr bwMode="auto">
          <a:xfrm>
            <a:off x="2628900" y="1685925"/>
            <a:ext cx="3905250" cy="4014788"/>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Printing Your File</a:t>
            </a:r>
          </a:p>
        </p:txBody>
      </p:sp>
      <p:sp>
        <p:nvSpPr>
          <p:cNvPr id="21507" name="Rectangle 3"/>
          <p:cNvSpPr>
            <a:spLocks noGrp="1" noChangeArrowheads="1"/>
          </p:cNvSpPr>
          <p:nvPr>
            <p:ph type="body" idx="1"/>
          </p:nvPr>
        </p:nvSpPr>
        <p:spPr>
          <a:xfrm>
            <a:off x="384175" y="1770063"/>
            <a:ext cx="3911600" cy="4703762"/>
          </a:xfrm>
        </p:spPr>
        <p:txBody>
          <a:bodyPr/>
          <a:lstStyle/>
          <a:p>
            <a:pPr marL="228600" indent="-228600"/>
            <a:r>
              <a:rPr lang="en-US" altLang="en-US" sz="2400" smtClean="0"/>
              <a:t>To print out your document click on the Office Button, and then click </a:t>
            </a:r>
            <a:r>
              <a:rPr lang="en-US" altLang="en-US" sz="2400" b="1" smtClean="0"/>
              <a:t>Print</a:t>
            </a:r>
            <a:r>
              <a:rPr lang="en-US" altLang="en-US" sz="2400" smtClean="0"/>
              <a:t>. </a:t>
            </a:r>
          </a:p>
          <a:p>
            <a:pPr marL="228600" indent="-228600">
              <a:buFontTx/>
              <a:buNone/>
            </a:pPr>
            <a:endParaRPr lang="en-US" altLang="en-US" sz="1200" smtClean="0"/>
          </a:p>
          <a:p>
            <a:pPr marL="228600" indent="-228600"/>
            <a:r>
              <a:rPr lang="en-US" altLang="en-US" sz="2400" smtClean="0"/>
              <a:t>This prints one copy of your file using the default settings.</a:t>
            </a:r>
          </a:p>
          <a:p>
            <a:pPr marL="228600" indent="-228600"/>
            <a:endParaRPr lang="en-US" altLang="en-US" sz="1200" smtClean="0"/>
          </a:p>
          <a:p>
            <a:pPr marL="228600" indent="-228600"/>
            <a:r>
              <a:rPr lang="en-US" altLang="en-US" sz="2400" smtClean="0"/>
              <a:t>When you need to, you can modify the settings of your print job in the Print dialog box.</a:t>
            </a:r>
          </a:p>
        </p:txBody>
      </p:sp>
      <p:pic>
        <p:nvPicPr>
          <p:cNvPr id="21508" name="Picture 6"/>
          <p:cNvPicPr>
            <a:picLocks noChangeAspect="1" noChangeArrowheads="1"/>
          </p:cNvPicPr>
          <p:nvPr/>
        </p:nvPicPr>
        <p:blipFill>
          <a:blip r:embed="rId3"/>
          <a:srcRect/>
          <a:stretch>
            <a:fillRect/>
          </a:stretch>
        </p:blipFill>
        <p:spPr bwMode="auto">
          <a:xfrm>
            <a:off x="4953000" y="1108075"/>
            <a:ext cx="3182938" cy="2397125"/>
          </a:xfrm>
          <a:prstGeom prst="rect">
            <a:avLst/>
          </a:prstGeom>
          <a:noFill/>
          <a:ln w="9525">
            <a:noFill/>
            <a:miter lim="800000"/>
            <a:headEnd/>
            <a:tailEnd/>
          </a:ln>
        </p:spPr>
      </p:pic>
      <p:pic>
        <p:nvPicPr>
          <p:cNvPr id="21509" name="Picture 7"/>
          <p:cNvPicPr>
            <a:picLocks noChangeAspect="1" noChangeArrowheads="1"/>
          </p:cNvPicPr>
          <p:nvPr/>
        </p:nvPicPr>
        <p:blipFill>
          <a:blip r:embed="rId4"/>
          <a:srcRect/>
          <a:stretch>
            <a:fillRect/>
          </a:stretch>
        </p:blipFill>
        <p:spPr bwMode="auto">
          <a:xfrm>
            <a:off x="4810125" y="3713163"/>
            <a:ext cx="3590925" cy="2959100"/>
          </a:xfrm>
          <a:prstGeom prst="rect">
            <a:avLst/>
          </a:prstGeom>
          <a:noFill/>
          <a:ln w="9525">
            <a:noFill/>
            <a:miter lim="800000"/>
            <a:headEnd/>
            <a:tailEnd/>
          </a:ln>
        </p:spPr>
      </p:pic>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Editing and Formatting Text </a:t>
            </a:r>
          </a:p>
        </p:txBody>
      </p:sp>
      <p:sp>
        <p:nvSpPr>
          <p:cNvPr id="22531"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altLang="en-US" sz="2400" smtClean="0"/>
              <a:t>Advanced word processors include special tools that help you easily edit and format documents. </a:t>
            </a:r>
          </a:p>
          <a:p>
            <a:pPr eaLnBrk="1" hangingPunct="1">
              <a:lnSpc>
                <a:spcPct val="90000"/>
              </a:lnSpc>
            </a:pPr>
            <a:endParaRPr lang="en-US" altLang="en-US" sz="2400" smtClean="0"/>
          </a:p>
          <a:p>
            <a:pPr eaLnBrk="1" hangingPunct="1">
              <a:lnSpc>
                <a:spcPct val="90000"/>
              </a:lnSpc>
            </a:pPr>
            <a:r>
              <a:rPr lang="en-US" altLang="en-US" sz="2400" smtClean="0"/>
              <a:t>Word processors can: </a:t>
            </a:r>
          </a:p>
          <a:p>
            <a:pPr lvl="1" eaLnBrk="1" hangingPunct="1">
              <a:lnSpc>
                <a:spcPct val="105000"/>
              </a:lnSpc>
            </a:pPr>
            <a:r>
              <a:rPr lang="en-US" altLang="en-US" sz="2400" smtClean="0"/>
              <a:t>cut, copy, and paste text</a:t>
            </a:r>
          </a:p>
          <a:p>
            <a:pPr lvl="1" eaLnBrk="1" hangingPunct="1">
              <a:lnSpc>
                <a:spcPct val="105000"/>
              </a:lnSpc>
            </a:pPr>
            <a:r>
              <a:rPr lang="en-US" altLang="en-US" sz="2400" smtClean="0"/>
              <a:t>undo and redo actions</a:t>
            </a:r>
          </a:p>
          <a:p>
            <a:pPr lvl="1" eaLnBrk="1" hangingPunct="1">
              <a:lnSpc>
                <a:spcPct val="105000"/>
              </a:lnSpc>
            </a:pPr>
            <a:r>
              <a:rPr lang="en-US" altLang="en-US" sz="2400" smtClean="0"/>
              <a:t>justify or re-align text</a:t>
            </a:r>
          </a:p>
          <a:p>
            <a:pPr lvl="1" eaLnBrk="1" hangingPunct="1">
              <a:lnSpc>
                <a:spcPct val="105000"/>
              </a:lnSpc>
            </a:pPr>
            <a:r>
              <a:rPr lang="en-US" altLang="en-US" sz="2400" smtClean="0"/>
              <a:t>change font parameters</a:t>
            </a:r>
          </a:p>
          <a:p>
            <a:pPr lvl="1" eaLnBrk="1" hangingPunct="1">
              <a:lnSpc>
                <a:spcPct val="105000"/>
              </a:lnSpc>
            </a:pPr>
            <a:r>
              <a:rPr lang="en-US" altLang="en-US" sz="2400" smtClean="0"/>
              <a:t>change paragraph spacing </a:t>
            </a:r>
          </a:p>
          <a:p>
            <a:pPr lvl="1" eaLnBrk="1" hangingPunct="1">
              <a:lnSpc>
                <a:spcPct val="105000"/>
              </a:lnSpc>
            </a:pPr>
            <a:r>
              <a:rPr lang="en-US" altLang="en-US" sz="2400" smtClean="0"/>
              <a:t>various other editing and formatting functions.</a:t>
            </a:r>
          </a:p>
        </p:txBody>
      </p:sp>
      <p:pic>
        <p:nvPicPr>
          <p:cNvPr id="22532" name="Picture 5" descr="MCj04124020000[1]"/>
          <p:cNvPicPr>
            <a:picLocks noChangeAspect="1" noChangeArrowheads="1"/>
          </p:cNvPicPr>
          <p:nvPr/>
        </p:nvPicPr>
        <p:blipFill>
          <a:blip r:embed="rId3"/>
          <a:srcRect/>
          <a:stretch>
            <a:fillRect/>
          </a:stretch>
        </p:blipFill>
        <p:spPr bwMode="auto">
          <a:xfrm>
            <a:off x="5257800" y="2819400"/>
            <a:ext cx="2971800" cy="2511425"/>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Copy + Paste</a:t>
            </a:r>
          </a:p>
        </p:txBody>
      </p:sp>
      <p:pic>
        <p:nvPicPr>
          <p:cNvPr id="23555" name="Picture 23" descr="C:\Documents and Settings\e104352\Local Settings\Temporary Internet Files\Content.IE5\AOPW0PLM\MCj03310650000[1].wmf"/>
          <p:cNvPicPr>
            <a:picLocks noChangeAspect="1" noChangeArrowheads="1"/>
          </p:cNvPicPr>
          <p:nvPr/>
        </p:nvPicPr>
        <p:blipFill>
          <a:blip r:embed="rId3"/>
          <a:srcRect/>
          <a:stretch>
            <a:fillRect/>
          </a:stretch>
        </p:blipFill>
        <p:spPr bwMode="auto">
          <a:xfrm>
            <a:off x="7600950" y="4654550"/>
            <a:ext cx="1171575" cy="1816100"/>
          </a:xfrm>
          <a:prstGeom prst="rect">
            <a:avLst/>
          </a:prstGeom>
          <a:noFill/>
          <a:ln w="9525">
            <a:noFill/>
            <a:miter lim="800000"/>
            <a:headEnd/>
            <a:tailEnd/>
          </a:ln>
        </p:spPr>
      </p:pic>
      <p:sp>
        <p:nvSpPr>
          <p:cNvPr id="10244" name="TextBox 17"/>
          <p:cNvSpPr txBox="1">
            <a:spLocks noChangeArrowheads="1"/>
          </p:cNvSpPr>
          <p:nvPr/>
        </p:nvSpPr>
        <p:spPr bwMode="auto">
          <a:xfrm>
            <a:off x="1611313" y="1566863"/>
            <a:ext cx="7199312" cy="4832350"/>
          </a:xfrm>
          <a:prstGeom prst="rect">
            <a:avLst/>
          </a:prstGeom>
          <a:noFill/>
          <a:ln w="9525">
            <a:noFill/>
            <a:miter lim="800000"/>
            <a:headEnd/>
            <a:tailEnd/>
          </a:ln>
        </p:spPr>
        <p:txBody>
          <a:bodyPr>
            <a:spAutoFit/>
          </a:bodyPr>
          <a:lstStyle/>
          <a:p>
            <a:pPr marL="342900" indent="-342900">
              <a:buFont typeface="Arial" charset="0"/>
              <a:buAutoNum type="arabicPeriod"/>
              <a:defRPr/>
            </a:pPr>
            <a:r>
              <a:rPr lang="en-US" sz="2800" b="1" dirty="0"/>
              <a:t>Select</a:t>
            </a:r>
          </a:p>
          <a:p>
            <a:pPr marL="342900" indent="4763">
              <a:defRPr/>
            </a:pPr>
            <a:r>
              <a:rPr lang="en-US" sz="2000" dirty="0"/>
              <a:t>Hold down the left mouse button and drag  the cursor  </a:t>
            </a:r>
            <a:r>
              <a:rPr lang="en-US" sz="2000" u="sng" dirty="0"/>
              <a:t>OR</a:t>
            </a:r>
            <a:r>
              <a:rPr lang="en-US" sz="2000" dirty="0"/>
              <a:t/>
            </a:r>
            <a:br>
              <a:rPr lang="en-US" sz="2000" dirty="0"/>
            </a:br>
            <a:r>
              <a:rPr lang="en-US" sz="2000" dirty="0"/>
              <a:t>Hold down SHIFT and use the arrow keys on the keyboard.</a:t>
            </a:r>
            <a:r>
              <a:rPr lang="en-US" sz="2800" b="1" dirty="0"/>
              <a:t/>
            </a:r>
            <a:br>
              <a:rPr lang="en-US" sz="2800" b="1" dirty="0"/>
            </a:br>
            <a:endParaRPr lang="en-US" sz="2800" b="1" dirty="0"/>
          </a:p>
          <a:p>
            <a:pPr marL="342900" indent="-342900">
              <a:buFont typeface="Arial" charset="0"/>
              <a:buAutoNum type="arabicPeriod"/>
              <a:defRPr/>
            </a:pPr>
            <a:r>
              <a:rPr lang="en-US" sz="2800" b="1" dirty="0"/>
              <a:t>Copy</a:t>
            </a:r>
          </a:p>
          <a:p>
            <a:pPr marL="342900" indent="4763">
              <a:defRPr/>
            </a:pPr>
            <a:r>
              <a:rPr lang="en-US" sz="2000" dirty="0"/>
              <a:t>You can find the Copy and Paste commands under the Home Tab.</a:t>
            </a:r>
            <a:r>
              <a:rPr lang="en-US" sz="2800" b="1" dirty="0"/>
              <a:t/>
            </a:r>
            <a:br>
              <a:rPr lang="en-US" sz="2800" b="1" dirty="0"/>
            </a:br>
            <a:endParaRPr lang="en-US" sz="2800" b="1" dirty="0"/>
          </a:p>
          <a:p>
            <a:pPr marL="342900" indent="-342900">
              <a:buFont typeface="Arial" charset="0"/>
              <a:buAutoNum type="arabicPeriod"/>
              <a:defRPr/>
            </a:pPr>
            <a:r>
              <a:rPr lang="en-US" sz="2800" b="1" dirty="0"/>
              <a:t>Paste</a:t>
            </a:r>
          </a:p>
          <a:p>
            <a:pPr marL="342900" indent="4763">
              <a:defRPr/>
            </a:pPr>
            <a:r>
              <a:rPr lang="en-US" sz="2000" dirty="0"/>
              <a:t>You can also copy and paste by clicking with the </a:t>
            </a:r>
            <a:br>
              <a:rPr lang="en-US" sz="2000" dirty="0"/>
            </a:br>
            <a:r>
              <a:rPr lang="en-US" sz="2000" dirty="0"/>
              <a:t>right mouse button on a word you have selected</a:t>
            </a:r>
            <a:br>
              <a:rPr lang="en-US" sz="2000" dirty="0"/>
            </a:br>
            <a:r>
              <a:rPr lang="en-US" sz="2000" dirty="0"/>
              <a:t>to pull up a shortcut menu.</a:t>
            </a:r>
            <a:endParaRPr lang="en-US" sz="2800" b="1" dirty="0"/>
          </a:p>
          <a:p>
            <a:pPr marL="342900" indent="-342900">
              <a:buFont typeface="Arial" charset="0"/>
              <a:buAutoNum type="arabicPeriod"/>
              <a:defRPr/>
            </a:pPr>
            <a:endParaRPr lang="en-US" sz="2000" dirty="0"/>
          </a:p>
        </p:txBody>
      </p:sp>
      <p:pic>
        <p:nvPicPr>
          <p:cNvPr id="23557" name="Picture 24"/>
          <p:cNvPicPr>
            <a:picLocks noChangeAspect="1" noChangeArrowheads="1"/>
          </p:cNvPicPr>
          <p:nvPr/>
        </p:nvPicPr>
        <p:blipFill>
          <a:blip r:embed="rId4"/>
          <a:srcRect/>
          <a:stretch>
            <a:fillRect/>
          </a:stretch>
        </p:blipFill>
        <p:spPr bwMode="auto">
          <a:xfrm>
            <a:off x="738188" y="3290888"/>
            <a:ext cx="582612" cy="677862"/>
          </a:xfrm>
          <a:prstGeom prst="rect">
            <a:avLst/>
          </a:prstGeom>
          <a:noFill/>
          <a:ln w="9525">
            <a:noFill/>
            <a:miter lim="800000"/>
            <a:headEnd/>
            <a:tailEnd/>
          </a:ln>
        </p:spPr>
      </p:pic>
      <p:pic>
        <p:nvPicPr>
          <p:cNvPr id="23558" name="Picture 7"/>
          <p:cNvPicPr>
            <a:picLocks noChangeAspect="1" noChangeArrowheads="1"/>
          </p:cNvPicPr>
          <p:nvPr/>
        </p:nvPicPr>
        <p:blipFill>
          <a:blip r:embed="rId5"/>
          <a:srcRect/>
          <a:stretch>
            <a:fillRect/>
          </a:stretch>
        </p:blipFill>
        <p:spPr bwMode="auto">
          <a:xfrm>
            <a:off x="769938" y="1741488"/>
            <a:ext cx="536575" cy="615950"/>
          </a:xfrm>
          <a:prstGeom prst="rect">
            <a:avLst/>
          </a:prstGeom>
          <a:noFill/>
          <a:ln w="9525">
            <a:noFill/>
            <a:miter lim="800000"/>
            <a:headEnd/>
            <a:tailEnd/>
          </a:ln>
        </p:spPr>
      </p:pic>
      <p:pic>
        <p:nvPicPr>
          <p:cNvPr id="23559" name="Picture 8"/>
          <p:cNvPicPr>
            <a:picLocks noChangeAspect="1" noChangeArrowheads="1"/>
          </p:cNvPicPr>
          <p:nvPr/>
        </p:nvPicPr>
        <p:blipFill>
          <a:blip r:embed="rId6"/>
          <a:srcRect/>
          <a:stretch>
            <a:fillRect/>
          </a:stretch>
        </p:blipFill>
        <p:spPr bwMode="auto">
          <a:xfrm>
            <a:off x="900113" y="4772025"/>
            <a:ext cx="352425" cy="628650"/>
          </a:xfrm>
          <a:prstGeom prst="rect">
            <a:avLst/>
          </a:prstGeom>
          <a:noFill/>
          <a:ln w="9525">
            <a:noFill/>
            <a:miter lim="800000"/>
            <a:headEnd/>
            <a:tailEnd/>
          </a:ln>
        </p:spPr>
      </p:pic>
      <p:sp>
        <p:nvSpPr>
          <p:cNvPr id="8"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Rounded Rectangle 8"/>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Cut + Paste</a:t>
            </a:r>
          </a:p>
        </p:txBody>
      </p:sp>
      <p:sp>
        <p:nvSpPr>
          <p:cNvPr id="24579" name="Rectangle 3"/>
          <p:cNvSpPr>
            <a:spLocks noGrp="1" noChangeArrowheads="1"/>
          </p:cNvSpPr>
          <p:nvPr>
            <p:ph type="body" idx="1"/>
          </p:nvPr>
        </p:nvSpPr>
        <p:spPr>
          <a:xfrm>
            <a:off x="406400" y="2152650"/>
            <a:ext cx="5297488" cy="3565525"/>
          </a:xfrm>
        </p:spPr>
        <p:txBody>
          <a:bodyPr/>
          <a:lstStyle/>
          <a:p>
            <a:pPr marL="0" indent="0" eaLnBrk="1" hangingPunct="1">
              <a:buFontTx/>
              <a:buNone/>
            </a:pPr>
            <a:r>
              <a:rPr lang="en-US" altLang="en-US" sz="2400" smtClean="0"/>
              <a:t>Using Cut + Paste is like moving text from one location to a new one.</a:t>
            </a:r>
          </a:p>
          <a:p>
            <a:pPr marL="0" indent="0" eaLnBrk="1" hangingPunct="1">
              <a:buFontTx/>
              <a:buNone/>
            </a:pPr>
            <a:endParaRPr lang="en-US" altLang="en-US" sz="2400" smtClean="0"/>
          </a:p>
          <a:p>
            <a:pPr marL="0" indent="0" eaLnBrk="1" hangingPunct="1">
              <a:buFontTx/>
              <a:buNone/>
            </a:pPr>
            <a:r>
              <a:rPr lang="en-US" altLang="en-US" sz="2400" smtClean="0"/>
              <a:t>The cut command is located :</a:t>
            </a:r>
          </a:p>
          <a:p>
            <a:pPr marL="0" indent="0" eaLnBrk="1" hangingPunct="1"/>
            <a:r>
              <a:rPr lang="en-US" altLang="en-US" sz="2400" smtClean="0"/>
              <a:t>  in the Home Tab </a:t>
            </a:r>
          </a:p>
          <a:p>
            <a:pPr marL="0" indent="0" eaLnBrk="1" hangingPunct="1"/>
            <a:r>
              <a:rPr lang="en-US" altLang="en-US" sz="2400" smtClean="0"/>
              <a:t>  or in a shortcut menu when you right-click on a selected word</a:t>
            </a:r>
          </a:p>
        </p:txBody>
      </p:sp>
      <p:pic>
        <p:nvPicPr>
          <p:cNvPr id="24580" name="Picture 4" descr="C:\Documents and Settings\publicfra2003\Local Settings\Temporary Internet Files\Content.IE5\ZL53MP1M\MCj02805690000[1].wmf"/>
          <p:cNvPicPr>
            <a:picLocks noChangeAspect="1" noChangeArrowheads="1"/>
          </p:cNvPicPr>
          <p:nvPr/>
        </p:nvPicPr>
        <p:blipFill>
          <a:blip r:embed="rId3"/>
          <a:srcRect/>
          <a:stretch>
            <a:fillRect/>
          </a:stretch>
        </p:blipFill>
        <p:spPr bwMode="auto">
          <a:xfrm>
            <a:off x="5568950" y="2190750"/>
            <a:ext cx="2530475" cy="3411538"/>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No-05</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Formatting Text</a:t>
            </a:r>
          </a:p>
        </p:txBody>
      </p:sp>
      <p:sp>
        <p:nvSpPr>
          <p:cNvPr id="11267" name="Rectangle 3"/>
          <p:cNvSpPr>
            <a:spLocks noGrp="1" noChangeArrowheads="1"/>
          </p:cNvSpPr>
          <p:nvPr>
            <p:ph type="body" idx="1"/>
          </p:nvPr>
        </p:nvSpPr>
        <p:spPr>
          <a:xfrm>
            <a:off x="4019550" y="1333500"/>
            <a:ext cx="4229100" cy="1790700"/>
          </a:xfrm>
        </p:spPr>
        <p:txBody>
          <a:bodyPr/>
          <a:lstStyle/>
          <a:p>
            <a:pPr indent="4763">
              <a:buFontTx/>
              <a:buNone/>
            </a:pPr>
            <a:r>
              <a:rPr lang="en-US" altLang="en-US" sz="2000" smtClean="0"/>
              <a:t>In the Font dialog box, you can make changes to the type, style, size, and color of font used in the document.</a:t>
            </a:r>
            <a:r>
              <a:rPr lang="en-US" altLang="en-US" sz="2400" smtClean="0"/>
              <a:t> </a:t>
            </a:r>
          </a:p>
        </p:txBody>
      </p:sp>
      <p:sp>
        <p:nvSpPr>
          <p:cNvPr id="5" name="TextBox 4"/>
          <p:cNvSpPr txBox="1"/>
          <p:nvPr/>
        </p:nvSpPr>
        <p:spPr>
          <a:xfrm>
            <a:off x="4391024" y="2891314"/>
            <a:ext cx="4391025" cy="3323987"/>
          </a:xfrm>
          <a:prstGeom prst="rect">
            <a:avLst/>
          </a:prstGeom>
          <a:noFill/>
        </p:spPr>
        <p:txBody>
          <a:bodyPr>
            <a:spAutoFit/>
          </a:bodyPr>
          <a:lstStyle/>
          <a:p>
            <a:pPr marL="290513" indent="-290513">
              <a:defRPr/>
            </a:pPr>
            <a:r>
              <a:rPr lang="en-US" sz="2000" b="1" dirty="0"/>
              <a:t>Size</a:t>
            </a:r>
          </a:p>
          <a:p>
            <a:pPr marL="290513" indent="-290513">
              <a:defRPr/>
            </a:pPr>
            <a:r>
              <a:rPr lang="en-US" sz="2000" b="1" dirty="0"/>
              <a:t>Font</a:t>
            </a:r>
          </a:p>
          <a:p>
            <a:pPr marL="290513">
              <a:defRPr/>
            </a:pPr>
            <a:r>
              <a:rPr lang="en-US" dirty="0"/>
              <a:t>You  </a:t>
            </a:r>
            <a:r>
              <a:rPr lang="en-US" dirty="0">
                <a:latin typeface="Baskerville Old Face" pitchFamily="18" charset="0"/>
              </a:rPr>
              <a:t>can</a:t>
            </a:r>
            <a:r>
              <a:rPr lang="en-US" dirty="0"/>
              <a:t> </a:t>
            </a:r>
            <a:r>
              <a:rPr lang="en-US" dirty="0">
                <a:latin typeface="Goudy Stout" pitchFamily="18" charset="0"/>
              </a:rPr>
              <a:t>change</a:t>
            </a:r>
            <a:r>
              <a:rPr lang="en-US" dirty="0"/>
              <a:t> </a:t>
            </a:r>
            <a:r>
              <a:rPr lang="en-US" dirty="0">
                <a:latin typeface="Forte" pitchFamily="66" charset="0"/>
              </a:rPr>
              <a:t>the </a:t>
            </a:r>
            <a:r>
              <a:rPr lang="en-US" dirty="0">
                <a:latin typeface="Biondi" pitchFamily="2" charset="0"/>
              </a:rPr>
              <a:t>“handwriting” </a:t>
            </a:r>
            <a:r>
              <a:rPr lang="en-US" dirty="0"/>
              <a:t>of </a:t>
            </a:r>
            <a:r>
              <a:rPr lang="en-US" dirty="0">
                <a:latin typeface="Jokerman" pitchFamily="82" charset="0"/>
              </a:rPr>
              <a:t>your </a:t>
            </a:r>
            <a:r>
              <a:rPr lang="en-US" dirty="0">
                <a:latin typeface="Matura MT Script Capitals" pitchFamily="66" charset="0"/>
              </a:rPr>
              <a:t>text.</a:t>
            </a:r>
          </a:p>
          <a:p>
            <a:pPr>
              <a:defRPr/>
            </a:pPr>
            <a:r>
              <a:rPr lang="en-US" sz="2000" b="1" dirty="0"/>
              <a:t>Font style</a:t>
            </a:r>
          </a:p>
          <a:p>
            <a:pPr marL="290513">
              <a:defRPr/>
            </a:pPr>
            <a:r>
              <a:rPr lang="en-US" dirty="0"/>
              <a:t>Put a word in</a:t>
            </a:r>
            <a:r>
              <a:rPr lang="en-US" b="1" dirty="0"/>
              <a:t> </a:t>
            </a:r>
            <a:r>
              <a:rPr lang="en-US" sz="2000" b="1" dirty="0"/>
              <a:t>bold</a:t>
            </a:r>
            <a:r>
              <a:rPr lang="en-US" b="1" dirty="0"/>
              <a:t> </a:t>
            </a:r>
            <a:r>
              <a:rPr lang="en-US" dirty="0"/>
              <a:t>or </a:t>
            </a:r>
            <a:r>
              <a:rPr lang="en-US" i="1" dirty="0"/>
              <a:t>italics</a:t>
            </a:r>
            <a:r>
              <a:rPr lang="en-US" dirty="0"/>
              <a:t> for emphasis.</a:t>
            </a:r>
          </a:p>
          <a:p>
            <a:pPr>
              <a:defRPr/>
            </a:pPr>
            <a:r>
              <a:rPr lang="en-US" sz="2000" b="1" dirty="0"/>
              <a:t>Effects</a:t>
            </a:r>
          </a:p>
          <a:p>
            <a:pPr marL="290513">
              <a:defRPr/>
            </a:pPr>
            <a:r>
              <a:rPr lang="en-US" dirty="0"/>
              <a:t>Will let you add </a:t>
            </a:r>
            <a:r>
              <a:rPr lang="en-US" u="sng" dirty="0"/>
              <a:t>underlining</a:t>
            </a:r>
            <a:r>
              <a:rPr lang="en-US" dirty="0"/>
              <a:t>, </a:t>
            </a:r>
            <a:r>
              <a:rPr lang="en-US" sz="2000" b="1" dirty="0">
                <a:effectLst>
                  <a:innerShdw blurRad="63500" dist="50800" dir="13500000">
                    <a:prstClr val="black">
                      <a:alpha val="50000"/>
                    </a:prstClr>
                  </a:innerShdw>
                </a:effectLst>
              </a:rPr>
              <a:t>shadows</a:t>
            </a:r>
            <a:r>
              <a:rPr lang="en-US" dirty="0"/>
              <a:t>, or details like </a:t>
            </a:r>
            <a:r>
              <a:rPr lang="en-US" strike="sngStrike" dirty="0"/>
              <a:t>strikethrough</a:t>
            </a:r>
            <a:r>
              <a:rPr lang="en-US" dirty="0"/>
              <a:t>.</a:t>
            </a:r>
          </a:p>
        </p:txBody>
      </p:sp>
      <p:pic>
        <p:nvPicPr>
          <p:cNvPr id="25605" name="Picture 6"/>
          <p:cNvPicPr>
            <a:picLocks noChangeAspect="1" noChangeArrowheads="1"/>
          </p:cNvPicPr>
          <p:nvPr/>
        </p:nvPicPr>
        <p:blipFill>
          <a:blip r:embed="rId3"/>
          <a:srcRect/>
          <a:stretch>
            <a:fillRect/>
          </a:stretch>
        </p:blipFill>
        <p:spPr bwMode="auto">
          <a:xfrm>
            <a:off x="428625" y="2547938"/>
            <a:ext cx="3343275" cy="4167187"/>
          </a:xfrm>
          <a:prstGeom prst="rect">
            <a:avLst/>
          </a:prstGeom>
          <a:noFill/>
          <a:ln w="9525">
            <a:noFill/>
            <a:miter lim="800000"/>
            <a:headEnd/>
            <a:tailEnd/>
          </a:ln>
        </p:spPr>
      </p:pic>
      <p:pic>
        <p:nvPicPr>
          <p:cNvPr id="25606" name="Picture 8"/>
          <p:cNvPicPr>
            <a:picLocks noChangeAspect="1" noChangeArrowheads="1"/>
          </p:cNvPicPr>
          <p:nvPr/>
        </p:nvPicPr>
        <p:blipFill>
          <a:blip r:embed="rId4"/>
          <a:srcRect/>
          <a:stretch>
            <a:fillRect/>
          </a:stretch>
        </p:blipFill>
        <p:spPr bwMode="auto">
          <a:xfrm>
            <a:off x="685800" y="1304925"/>
            <a:ext cx="2751138" cy="923925"/>
          </a:xfrm>
          <a:prstGeom prst="rect">
            <a:avLst/>
          </a:prstGeom>
          <a:noFill/>
          <a:ln w="9525">
            <a:noFill/>
            <a:miter lim="800000"/>
            <a:headEnd/>
            <a:tailEnd/>
          </a:ln>
        </p:spPr>
      </p:pic>
      <p:cxnSp>
        <p:nvCxnSpPr>
          <p:cNvPr id="8" name="Straight Arrow Connector 7"/>
          <p:cNvCxnSpPr/>
          <p:nvPr/>
        </p:nvCxnSpPr>
        <p:spPr>
          <a:xfrm rot="10800000" flipV="1">
            <a:off x="2638425" y="2133600"/>
            <a:ext cx="695325" cy="409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Rounded Rectangle 9"/>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Formatting Text</a:t>
            </a:r>
          </a:p>
        </p:txBody>
      </p:sp>
      <p:sp>
        <p:nvSpPr>
          <p:cNvPr id="8" name="TextBox 7"/>
          <p:cNvSpPr txBox="1">
            <a:spLocks noChangeArrowheads="1"/>
          </p:cNvSpPr>
          <p:nvPr/>
        </p:nvSpPr>
        <p:spPr bwMode="auto">
          <a:xfrm>
            <a:off x="5334000" y="4191000"/>
            <a:ext cx="3657600" cy="1917700"/>
          </a:xfrm>
          <a:prstGeom prst="rect">
            <a:avLst/>
          </a:prstGeom>
          <a:noFill/>
          <a:ln w="9525">
            <a:noFill/>
            <a:miter lim="800000"/>
            <a:headEnd/>
            <a:tailEnd/>
          </a:ln>
        </p:spPr>
        <p:txBody>
          <a:bodyPr>
            <a:spAutoFit/>
          </a:bodyPr>
          <a:lstStyle/>
          <a:p>
            <a:r>
              <a:rPr lang="en-US" altLang="en-US" sz="2400" b="1"/>
              <a:t>Many of these text options can also be found on your Home Ribbon in the Font Group.</a:t>
            </a:r>
          </a:p>
        </p:txBody>
      </p:sp>
      <p:pic>
        <p:nvPicPr>
          <p:cNvPr id="26628" name="Picture 6"/>
          <p:cNvPicPr>
            <a:picLocks noChangeAspect="1" noChangeArrowheads="1"/>
          </p:cNvPicPr>
          <p:nvPr/>
        </p:nvPicPr>
        <p:blipFill>
          <a:blip r:embed="rId3"/>
          <a:srcRect/>
          <a:stretch>
            <a:fillRect/>
          </a:stretch>
        </p:blipFill>
        <p:spPr bwMode="auto">
          <a:xfrm>
            <a:off x="485775" y="1390650"/>
            <a:ext cx="3829050" cy="4772025"/>
          </a:xfrm>
          <a:prstGeom prst="rect">
            <a:avLst/>
          </a:prstGeom>
          <a:noFill/>
          <a:ln w="9525">
            <a:noFill/>
            <a:miter lim="800000"/>
            <a:headEnd/>
            <a:tailEnd/>
          </a:ln>
        </p:spPr>
      </p:pic>
      <p:pic>
        <p:nvPicPr>
          <p:cNvPr id="26629" name="Picture 8"/>
          <p:cNvPicPr>
            <a:picLocks noChangeAspect="1" noChangeArrowheads="1"/>
          </p:cNvPicPr>
          <p:nvPr/>
        </p:nvPicPr>
        <p:blipFill>
          <a:blip r:embed="rId4"/>
          <a:srcRect/>
          <a:stretch>
            <a:fillRect/>
          </a:stretch>
        </p:blipFill>
        <p:spPr bwMode="auto">
          <a:xfrm>
            <a:off x="5391150" y="1343025"/>
            <a:ext cx="2751138" cy="923925"/>
          </a:xfrm>
          <a:prstGeom prst="rect">
            <a:avLst/>
          </a:prstGeom>
          <a:noFill/>
          <a:ln w="9525">
            <a:noFill/>
            <a:miter lim="800000"/>
            <a:headEnd/>
            <a:tailEnd/>
          </a:ln>
        </p:spPr>
      </p:pic>
      <p:sp>
        <p:nvSpPr>
          <p:cNvPr id="11" name="Rectangular Callout 10"/>
          <p:cNvSpPr/>
          <p:nvPr/>
        </p:nvSpPr>
        <p:spPr>
          <a:xfrm>
            <a:off x="5194300" y="3006725"/>
            <a:ext cx="777875" cy="565150"/>
          </a:xfrm>
          <a:prstGeom prst="wedgeRectCallout">
            <a:avLst>
              <a:gd name="adj1" fmla="val 41836"/>
              <a:gd name="adj2" fmla="val -281225"/>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Font</a:t>
            </a:r>
          </a:p>
        </p:txBody>
      </p:sp>
      <p:sp>
        <p:nvSpPr>
          <p:cNvPr id="12" name="Rectangular Callout 11"/>
          <p:cNvSpPr/>
          <p:nvPr/>
        </p:nvSpPr>
        <p:spPr>
          <a:xfrm>
            <a:off x="6584950" y="2978150"/>
            <a:ext cx="685800" cy="609600"/>
          </a:xfrm>
          <a:prstGeom prst="wedgeRectCallout">
            <a:avLst>
              <a:gd name="adj1" fmla="val 14479"/>
              <a:gd name="adj2" fmla="val -269208"/>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Size</a:t>
            </a:r>
          </a:p>
        </p:txBody>
      </p:sp>
      <p:sp>
        <p:nvSpPr>
          <p:cNvPr id="16" name="Rectangular Callout 15"/>
          <p:cNvSpPr/>
          <p:nvPr/>
        </p:nvSpPr>
        <p:spPr>
          <a:xfrm>
            <a:off x="7642225" y="2987675"/>
            <a:ext cx="796925" cy="609600"/>
          </a:xfrm>
          <a:prstGeom prst="wedgeRectCallout">
            <a:avLst>
              <a:gd name="adj1" fmla="val -18987"/>
              <a:gd name="adj2" fmla="val -220771"/>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Color</a:t>
            </a:r>
          </a:p>
        </p:txBody>
      </p:sp>
      <p:sp>
        <p:nvSpPr>
          <p:cNvPr id="10" name="Rounded Rectangle 9"/>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1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by="(-#ppt_w*2)" calcmode="lin" valueType="num">
                                      <p:cBhvr rctx="PPT">
                                        <p:cTn id="19" dur="500" autoRev="1" fill="hold">
                                          <p:stCondLst>
                                            <p:cond delay="0"/>
                                          </p:stCondLst>
                                        </p:cTn>
                                        <p:tgtEl>
                                          <p:spTgt spid="12"/>
                                        </p:tgtEl>
                                        <p:attrNameLst>
                                          <p:attrName>ppt_w</p:attrName>
                                        </p:attrNameLst>
                                      </p:cBhvr>
                                    </p:anim>
                                    <p:anim by="(#ppt_w*0.50)" calcmode="lin" valueType="num">
                                      <p:cBhvr>
                                        <p:cTn id="20" dur="500" decel="50000" autoRev="1" fill="hold">
                                          <p:stCondLst>
                                            <p:cond delay="0"/>
                                          </p:stCondLst>
                                        </p:cTn>
                                        <p:tgtEl>
                                          <p:spTgt spid="12"/>
                                        </p:tgtEl>
                                        <p:attrNameLst>
                                          <p:attrName>ppt_x</p:attrName>
                                        </p:attrNameLst>
                                      </p:cBhvr>
                                    </p:anim>
                                    <p:anim from="(-#ppt_h/2)" to="(#ppt_y)" calcmode="lin" valueType="num">
                                      <p:cBhvr>
                                        <p:cTn id="21" dur="1000" fill="hold">
                                          <p:stCondLst>
                                            <p:cond delay="0"/>
                                          </p:stCondLst>
                                        </p:cTn>
                                        <p:tgtEl>
                                          <p:spTgt spid="12"/>
                                        </p:tgtEl>
                                        <p:attrNameLst>
                                          <p:attrName>ppt_y</p:attrName>
                                        </p:attrNameLst>
                                      </p:cBhvr>
                                    </p:anim>
                                    <p:animRot by="21600000">
                                      <p:cBhvr>
                                        <p:cTn id="22" dur="1000" fill="hold">
                                          <p:stCondLst>
                                            <p:cond delay="0"/>
                                          </p:stCondLst>
                                        </p:cTn>
                                        <p:tgtEl>
                                          <p:spTgt spid="12"/>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500" autoRev="1" fill="hold">
                                          <p:stCondLst>
                                            <p:cond delay="0"/>
                                          </p:stCondLst>
                                        </p:cTn>
                                        <p:tgtEl>
                                          <p:spTgt spid="16"/>
                                        </p:tgtEl>
                                        <p:attrNameLst>
                                          <p:attrName>ppt_w</p:attrName>
                                        </p:attrNameLst>
                                      </p:cBhvr>
                                    </p:anim>
                                    <p:anim by="(#ppt_w*0.50)" calcmode="lin" valueType="num">
                                      <p:cBhvr>
                                        <p:cTn id="26" dur="500" decel="50000" autoRev="1" fill="hold">
                                          <p:stCondLst>
                                            <p:cond delay="0"/>
                                          </p:stCondLst>
                                        </p:cTn>
                                        <p:tgtEl>
                                          <p:spTgt spid="16"/>
                                        </p:tgtEl>
                                        <p:attrNameLst>
                                          <p:attrName>ppt_x</p:attrName>
                                        </p:attrNameLst>
                                      </p:cBhvr>
                                    </p:anim>
                                    <p:anim from="(-#ppt_h/2)" to="(#ppt_y)" calcmode="lin" valueType="num">
                                      <p:cBhvr>
                                        <p:cTn id="27" dur="1000" fill="hold">
                                          <p:stCondLst>
                                            <p:cond delay="0"/>
                                          </p:stCondLst>
                                        </p:cTn>
                                        <p:tgtEl>
                                          <p:spTgt spid="16"/>
                                        </p:tgtEl>
                                        <p:attrNameLst>
                                          <p:attrName>ppt_y</p:attrName>
                                        </p:attrNameLst>
                                      </p:cBhvr>
                                    </p:anim>
                                    <p:animRot by="21600000">
                                      <p:cBhvr>
                                        <p:cTn id="28"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81000" y="1295400"/>
            <a:ext cx="8686800" cy="762000"/>
          </a:xfrm>
        </p:spPr>
        <p:txBody>
          <a:bodyPr/>
          <a:lstStyle/>
          <a:p>
            <a:pPr eaLnBrk="1" fontAlgn="auto" hangingPunct="1">
              <a:spcAft>
                <a:spcPts val="0"/>
              </a:spcAft>
              <a:defRPr/>
            </a:pPr>
            <a:r>
              <a:rPr lang="en-US" sz="4000" u="sng" dirty="0" smtClean="0">
                <a:solidFill>
                  <a:srgbClr val="FF0000"/>
                </a:solidFill>
              </a:rPr>
              <a:t>BLOCK DIAGRAM OF COMPUTER</a:t>
            </a:r>
          </a:p>
        </p:txBody>
      </p:sp>
      <p:pic>
        <p:nvPicPr>
          <p:cNvPr id="10243" name="Picture 5" descr="Computer Block Diagram"/>
          <p:cNvPicPr>
            <a:picLocks noGrp="1" noChangeAspect="1" noChangeArrowheads="1"/>
          </p:cNvPicPr>
          <p:nvPr>
            <p:ph idx="1"/>
          </p:nvPr>
        </p:nvPicPr>
        <p:blipFill>
          <a:blip r:embed="rId2"/>
          <a:srcRect/>
          <a:stretch>
            <a:fillRect/>
          </a:stretch>
        </p:blipFill>
        <p:spPr>
          <a:xfrm>
            <a:off x="685800" y="2133600"/>
            <a:ext cx="7543800" cy="4267200"/>
          </a:xfrm>
          <a:noFill/>
        </p:spPr>
      </p:pic>
      <p:sp>
        <p:nvSpPr>
          <p:cNvPr id="4" name="Rounded Rectangle 3"/>
          <p:cNvSpPr/>
          <p:nvPr/>
        </p:nvSpPr>
        <p:spPr>
          <a:xfrm>
            <a:off x="4800600" y="6477000"/>
            <a:ext cx="42672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5" name="Title 1"/>
          <p:cNvSpPr txBox="1">
            <a:spLocks/>
          </p:cNvSpPr>
          <p:nvPr/>
        </p:nvSpPr>
        <p:spPr>
          <a:xfrm>
            <a:off x="457200" y="762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228600"/>
            <a:ext cx="5943600" cy="1189038"/>
          </a:xfrm>
        </p:spPr>
        <p:txBody>
          <a:bodyPr/>
          <a:lstStyle/>
          <a:p>
            <a:r>
              <a:rPr lang="en-US" altLang="en-US" smtClean="0"/>
              <a:t>Alignment</a:t>
            </a:r>
          </a:p>
        </p:txBody>
      </p:sp>
      <p:sp>
        <p:nvSpPr>
          <p:cNvPr id="9219" name="Rectangle 3"/>
          <p:cNvSpPr>
            <a:spLocks noGrp="1" noChangeArrowheads="1"/>
          </p:cNvSpPr>
          <p:nvPr>
            <p:ph type="body" idx="1"/>
          </p:nvPr>
        </p:nvSpPr>
        <p:spPr>
          <a:xfrm>
            <a:off x="1320800" y="1600200"/>
            <a:ext cx="6226175" cy="2506663"/>
          </a:xfrm>
        </p:spPr>
        <p:txBody>
          <a:bodyPr/>
          <a:lstStyle/>
          <a:p>
            <a:pPr marL="0" indent="465138">
              <a:buFontTx/>
              <a:buNone/>
            </a:pPr>
            <a:r>
              <a:rPr lang="en-US" altLang="en-US" sz="2400" smtClean="0"/>
              <a:t>You can specify the arrangement of objects, text, and graphics, in predetermined positions using the alignment settings. </a:t>
            </a:r>
          </a:p>
          <a:p>
            <a:pPr marL="0" indent="465138">
              <a:buFontTx/>
              <a:buNone/>
            </a:pPr>
            <a:r>
              <a:rPr lang="en-US" altLang="en-US" sz="2400" smtClean="0"/>
              <a:t>You can align the selected text to the left, right, or center by using the left, right, and center alignment buttons.</a:t>
            </a:r>
          </a:p>
          <a:p>
            <a:pPr marL="0" indent="465138" algn="just"/>
            <a:endParaRPr lang="en-US" altLang="en-US" sz="2800" smtClean="0"/>
          </a:p>
        </p:txBody>
      </p:sp>
      <p:pic>
        <p:nvPicPr>
          <p:cNvPr id="27652" name="Picture 12"/>
          <p:cNvPicPr>
            <a:picLocks noChangeAspect="1" noChangeArrowheads="1"/>
          </p:cNvPicPr>
          <p:nvPr/>
        </p:nvPicPr>
        <p:blipFill>
          <a:blip r:embed="rId3"/>
          <a:srcRect/>
          <a:stretch>
            <a:fillRect/>
          </a:stretch>
        </p:blipFill>
        <p:spPr bwMode="auto">
          <a:xfrm>
            <a:off x="2614613" y="4376738"/>
            <a:ext cx="3471862" cy="1157287"/>
          </a:xfrm>
          <a:prstGeom prst="rect">
            <a:avLst/>
          </a:prstGeom>
          <a:noFill/>
          <a:ln w="9525">
            <a:noFill/>
            <a:miter lim="800000"/>
            <a:headEnd/>
            <a:tailEnd/>
          </a:ln>
        </p:spPr>
      </p:pic>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9"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Bullets and Numbering</a:t>
            </a:r>
          </a:p>
        </p:txBody>
      </p:sp>
      <p:sp>
        <p:nvSpPr>
          <p:cNvPr id="28675" name="Content Placeholder 2"/>
          <p:cNvSpPr>
            <a:spLocks noGrp="1"/>
          </p:cNvSpPr>
          <p:nvPr>
            <p:ph idx="1"/>
          </p:nvPr>
        </p:nvSpPr>
        <p:spPr>
          <a:xfrm>
            <a:off x="609600" y="1600200"/>
            <a:ext cx="8229600" cy="1219200"/>
          </a:xfrm>
        </p:spPr>
        <p:txBody>
          <a:bodyPr/>
          <a:lstStyle/>
          <a:p>
            <a:pPr marL="0" indent="0">
              <a:buFontTx/>
              <a:buNone/>
            </a:pPr>
            <a:r>
              <a:rPr lang="en-US" altLang="en-US" sz="2800" smtClean="0"/>
              <a:t>You can use the bullet or numbering options to organize information into lists.</a:t>
            </a:r>
          </a:p>
        </p:txBody>
      </p:sp>
      <p:graphicFrame>
        <p:nvGraphicFramePr>
          <p:cNvPr id="4" name="Table 3"/>
          <p:cNvGraphicFramePr>
            <a:graphicFrameLocks noGrp="1"/>
          </p:cNvGraphicFramePr>
          <p:nvPr/>
        </p:nvGraphicFramePr>
        <p:xfrm>
          <a:off x="1219200" y="2828925"/>
          <a:ext cx="6096000" cy="2219325"/>
        </p:xfrm>
        <a:graphic>
          <a:graphicData uri="http://schemas.openxmlformats.org/drawingml/2006/table">
            <a:tbl>
              <a:tblPr/>
              <a:tblGrid>
                <a:gridCol w="990600"/>
                <a:gridCol w="2057400"/>
                <a:gridCol w="1371600"/>
                <a:gridCol w="1676400"/>
              </a:tblGrid>
              <a:tr h="4438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6699"/>
                          </a:solidFill>
                          <a:effectLst/>
                          <a:latin typeface="Arial" charset="0"/>
                        </a:rPr>
                        <a:t>Bullets</a:t>
                      </a: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006699"/>
                          </a:solidFill>
                          <a:effectLst/>
                          <a:latin typeface="Arial" charset="0"/>
                        </a:rPr>
                        <a:t>Numbering</a:t>
                      </a:r>
                    </a:p>
                  </a:txBody>
                  <a:tcPr horzOverflow="overflow">
                    <a:lnL>
                      <a:noFill/>
                    </a:lnL>
                    <a:lnR>
                      <a:noFill/>
                    </a:lnR>
                    <a:lnT>
                      <a:noFill/>
                    </a:lnT>
                    <a:lnB>
                      <a:noFill/>
                    </a:lnB>
                    <a:lnTlToBr>
                      <a:noFill/>
                    </a:lnTlToBr>
                    <a:lnBlToTr>
                      <a:noFill/>
                    </a:lnBlToTr>
                    <a:noFill/>
                  </a:tcPr>
                </a:tc>
                <a:tc hMerge="1">
                  <a:txBody>
                    <a:bodyPr/>
                    <a:lstStyle/>
                    <a:p>
                      <a:endParaRPr lang="en-US"/>
                    </a:p>
                  </a:txBody>
                  <a:tcPr/>
                </a:tc>
              </a:tr>
              <a:tr h="1775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72BFC5"/>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rgbClr val="006699"/>
                          </a:solidFill>
                          <a:effectLst/>
                          <a:latin typeface="Arial" charset="0"/>
                        </a:rPr>
                        <a:t>Aardvark</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rgbClr val="006699"/>
                          </a:solidFill>
                          <a:effectLst/>
                          <a:latin typeface="Arial" charset="0"/>
                        </a:rPr>
                        <a:t>Butterfly</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rgbClr val="006699"/>
                          </a:solidFill>
                          <a:effectLst/>
                          <a:latin typeface="Arial" charset="0"/>
                        </a:rPr>
                        <a:t>Cactus</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rgbClr val="006699"/>
                          </a:solidFill>
                          <a:effectLst/>
                          <a:latin typeface="Arial" charset="0"/>
                        </a:rPr>
                        <a:t>Daffodil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6699"/>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rgbClr val="006699"/>
                          </a:solidFill>
                          <a:effectLst/>
                          <a:latin typeface="Arial" charset="0"/>
                        </a:rPr>
                        <a:t>Aardvark</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rgbClr val="006699"/>
                          </a:solidFill>
                          <a:effectLst/>
                          <a:latin typeface="Arial" charset="0"/>
                        </a:rPr>
                        <a:t>Butterfly</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rgbClr val="006699"/>
                          </a:solidFill>
                          <a:effectLst/>
                          <a:latin typeface="Arial" charset="0"/>
                        </a:rPr>
                        <a:t>Cactus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rgbClr val="006699"/>
                          </a:solidFill>
                          <a:effectLst/>
                          <a:latin typeface="Arial" charset="0"/>
                        </a:rPr>
                        <a:t>Daffodil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6699"/>
                        </a:solidFill>
                        <a:effectLst/>
                        <a:latin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28683" name="Picture 3"/>
          <p:cNvPicPr>
            <a:picLocks noChangeAspect="1" noChangeArrowheads="1"/>
          </p:cNvPicPr>
          <p:nvPr/>
        </p:nvPicPr>
        <p:blipFill>
          <a:blip r:embed="rId3"/>
          <a:srcRect/>
          <a:stretch>
            <a:fillRect/>
          </a:stretch>
        </p:blipFill>
        <p:spPr bwMode="auto">
          <a:xfrm>
            <a:off x="4572000" y="3429000"/>
            <a:ext cx="817563" cy="504825"/>
          </a:xfrm>
          <a:prstGeom prst="rect">
            <a:avLst/>
          </a:prstGeom>
          <a:noFill/>
          <a:ln w="9525">
            <a:noFill/>
            <a:miter lim="800000"/>
            <a:headEnd/>
            <a:tailEnd/>
          </a:ln>
        </p:spPr>
      </p:pic>
      <p:pic>
        <p:nvPicPr>
          <p:cNvPr id="28684" name="Picture 4"/>
          <p:cNvPicPr>
            <a:picLocks noChangeAspect="1" noChangeArrowheads="1"/>
          </p:cNvPicPr>
          <p:nvPr/>
        </p:nvPicPr>
        <p:blipFill>
          <a:blip r:embed="rId4"/>
          <a:srcRect/>
          <a:stretch>
            <a:fillRect/>
          </a:stretch>
        </p:blipFill>
        <p:spPr bwMode="auto">
          <a:xfrm>
            <a:off x="1371600" y="3429000"/>
            <a:ext cx="812800" cy="533400"/>
          </a:xfrm>
          <a:prstGeom prst="rect">
            <a:avLst/>
          </a:prstGeom>
          <a:noFill/>
          <a:ln w="9525">
            <a:noFill/>
            <a:miter lim="800000"/>
            <a:headEnd/>
            <a:tailEnd/>
          </a:ln>
        </p:spPr>
      </p:pic>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9"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Indenting and Spacing</a:t>
            </a:r>
          </a:p>
        </p:txBody>
      </p:sp>
      <p:sp>
        <p:nvSpPr>
          <p:cNvPr id="29699" name="Content Placeholder 2"/>
          <p:cNvSpPr>
            <a:spLocks noGrp="1"/>
          </p:cNvSpPr>
          <p:nvPr>
            <p:ph idx="1"/>
          </p:nvPr>
        </p:nvSpPr>
        <p:spPr>
          <a:xfrm>
            <a:off x="4343400" y="1447800"/>
            <a:ext cx="4343400" cy="1676400"/>
          </a:xfrm>
        </p:spPr>
        <p:txBody>
          <a:bodyPr>
            <a:normAutofit lnSpcReduction="10000"/>
          </a:bodyPr>
          <a:lstStyle/>
          <a:p>
            <a:pPr>
              <a:buFontTx/>
              <a:buNone/>
            </a:pPr>
            <a:r>
              <a:rPr lang="en-US" altLang="en-US" sz="2400" smtClean="0"/>
              <a:t>Use indentation to</a:t>
            </a:r>
          </a:p>
          <a:p>
            <a:pPr lvl="1">
              <a:buFontTx/>
              <a:buNone/>
            </a:pPr>
            <a:r>
              <a:rPr lang="en-US" altLang="en-US" sz="2400" smtClean="0"/>
              <a:t>offset text away from</a:t>
            </a:r>
          </a:p>
          <a:p>
            <a:pPr lvl="2">
              <a:buFontTx/>
              <a:buNone/>
            </a:pPr>
            <a:r>
              <a:rPr lang="en-US" altLang="en-US" smtClean="0"/>
              <a:t>the margin or bring it</a:t>
            </a:r>
          </a:p>
          <a:p>
            <a:pPr>
              <a:buFontTx/>
              <a:buNone/>
            </a:pPr>
            <a:r>
              <a:rPr lang="en-US" altLang="en-US" sz="2400" smtClean="0"/>
              <a:t>closer again. </a:t>
            </a:r>
          </a:p>
          <a:p>
            <a:pPr>
              <a:buFontTx/>
              <a:buNone/>
            </a:pPr>
            <a:endParaRPr lang="en-US" altLang="en-US" sz="2000" smtClean="0"/>
          </a:p>
          <a:p>
            <a:pPr>
              <a:buFontTx/>
              <a:buNone/>
            </a:pPr>
            <a:endParaRPr lang="en-US" altLang="en-US" sz="2000" smtClean="0"/>
          </a:p>
        </p:txBody>
      </p:sp>
      <p:cxnSp>
        <p:nvCxnSpPr>
          <p:cNvPr id="6" name="Straight Arrow Connector 5"/>
          <p:cNvCxnSpPr/>
          <p:nvPr/>
        </p:nvCxnSpPr>
        <p:spPr>
          <a:xfrm rot="5400000">
            <a:off x="3239294" y="2248694"/>
            <a:ext cx="1295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9701" name="Picture 2"/>
          <p:cNvPicPr>
            <a:picLocks noChangeAspect="1" noChangeArrowheads="1"/>
          </p:cNvPicPr>
          <p:nvPr/>
        </p:nvPicPr>
        <p:blipFill>
          <a:blip r:embed="rId3"/>
          <a:srcRect/>
          <a:stretch>
            <a:fillRect/>
          </a:stretch>
        </p:blipFill>
        <p:spPr bwMode="auto">
          <a:xfrm>
            <a:off x="457200" y="4116388"/>
            <a:ext cx="8191500" cy="476250"/>
          </a:xfrm>
          <a:prstGeom prst="rect">
            <a:avLst/>
          </a:prstGeom>
          <a:noFill/>
          <a:ln w="9525">
            <a:noFill/>
            <a:miter lim="800000"/>
            <a:headEnd/>
            <a:tailEnd/>
          </a:ln>
        </p:spPr>
      </p:pic>
      <p:pic>
        <p:nvPicPr>
          <p:cNvPr id="29702" name="Picture 8"/>
          <p:cNvPicPr>
            <a:picLocks noChangeAspect="1" noChangeArrowheads="1"/>
          </p:cNvPicPr>
          <p:nvPr/>
        </p:nvPicPr>
        <p:blipFill>
          <a:blip r:embed="rId4"/>
          <a:srcRect/>
          <a:stretch>
            <a:fillRect/>
          </a:stretch>
        </p:blipFill>
        <p:spPr bwMode="auto">
          <a:xfrm>
            <a:off x="1800225" y="1738313"/>
            <a:ext cx="1604963" cy="862012"/>
          </a:xfrm>
          <a:prstGeom prst="rect">
            <a:avLst/>
          </a:prstGeom>
          <a:noFill/>
          <a:ln w="9525">
            <a:noFill/>
            <a:miter lim="800000"/>
            <a:headEnd/>
            <a:tailEnd/>
          </a:ln>
        </p:spPr>
      </p:pic>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9"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Undoing Mistakes</a:t>
            </a:r>
          </a:p>
        </p:txBody>
      </p:sp>
      <p:sp>
        <p:nvSpPr>
          <p:cNvPr id="30723" name="Rectangle 3"/>
          <p:cNvSpPr>
            <a:spLocks noGrp="1" noChangeArrowheads="1"/>
          </p:cNvSpPr>
          <p:nvPr>
            <p:ph type="body" idx="1"/>
          </p:nvPr>
        </p:nvSpPr>
        <p:spPr>
          <a:xfrm>
            <a:off x="428625" y="1760538"/>
            <a:ext cx="8229600" cy="1676400"/>
          </a:xfrm>
        </p:spPr>
        <p:txBody>
          <a:bodyPr/>
          <a:lstStyle/>
          <a:p>
            <a:pPr indent="7938" eaLnBrk="1" hangingPunct="1">
              <a:buFontTx/>
              <a:buNone/>
            </a:pPr>
            <a:r>
              <a:rPr lang="en-US" altLang="en-US" smtClean="0"/>
              <a:t>Sometimes, you want to reverse the last action you performed. For this, you can use the Undo button: </a:t>
            </a:r>
          </a:p>
        </p:txBody>
      </p:sp>
      <p:sp>
        <p:nvSpPr>
          <p:cNvPr id="30724" name="Text Box 13"/>
          <p:cNvSpPr txBox="1">
            <a:spLocks noChangeArrowheads="1"/>
          </p:cNvSpPr>
          <p:nvPr/>
        </p:nvSpPr>
        <p:spPr bwMode="auto">
          <a:xfrm>
            <a:off x="838200" y="3443288"/>
            <a:ext cx="7467600" cy="1066800"/>
          </a:xfrm>
          <a:prstGeom prst="rect">
            <a:avLst/>
          </a:prstGeom>
          <a:noFill/>
          <a:ln w="9525">
            <a:noFill/>
            <a:miter lim="800000"/>
            <a:headEnd/>
            <a:tailEnd/>
          </a:ln>
        </p:spPr>
        <p:txBody>
          <a:bodyPr>
            <a:spAutoFit/>
          </a:bodyPr>
          <a:lstStyle/>
          <a:p>
            <a:pPr>
              <a:spcBef>
                <a:spcPct val="20000"/>
              </a:spcBef>
            </a:pPr>
            <a:r>
              <a:rPr lang="en-US" altLang="en-US" sz="3200"/>
              <a:t>Similarly, you can use the Redo button to repeat the last action:</a:t>
            </a:r>
          </a:p>
        </p:txBody>
      </p:sp>
      <p:pic>
        <p:nvPicPr>
          <p:cNvPr id="30725" name="Picture 7"/>
          <p:cNvPicPr>
            <a:picLocks noChangeAspect="1" noChangeArrowheads="1"/>
          </p:cNvPicPr>
          <p:nvPr/>
        </p:nvPicPr>
        <p:blipFill>
          <a:blip r:embed="rId3"/>
          <a:srcRect/>
          <a:stretch>
            <a:fillRect/>
          </a:stretch>
        </p:blipFill>
        <p:spPr bwMode="auto">
          <a:xfrm>
            <a:off x="3005138" y="4881563"/>
            <a:ext cx="2986087" cy="1114425"/>
          </a:xfrm>
          <a:prstGeom prst="rect">
            <a:avLst/>
          </a:prstGeom>
          <a:noFill/>
          <a:ln w="9525">
            <a:noFill/>
            <a:miter lim="800000"/>
            <a:headEnd/>
            <a:tailEnd/>
          </a:ln>
        </p:spPr>
      </p:pic>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No-06</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991600" cy="1143000"/>
          </a:xfrm>
        </p:spPr>
        <p:txBody>
          <a:bodyPr>
            <a:noAutofit/>
          </a:bodyPr>
          <a:lstStyle/>
          <a:p>
            <a:pPr algn="just"/>
            <a:r>
              <a:rPr lang="en-US" sz="2000" dirty="0" smtClean="0"/>
              <a:t>Open one </a:t>
            </a:r>
            <a:r>
              <a:rPr lang="en-US" sz="2000" b="1" dirty="0" smtClean="0"/>
              <a:t>word</a:t>
            </a:r>
            <a:r>
              <a:rPr lang="en-US" sz="2000" dirty="0" smtClean="0"/>
              <a:t> document, navigate to the "Insert" tab menu on the Ribbon of </a:t>
            </a:r>
            <a:r>
              <a:rPr lang="en-US" sz="2000" b="1" dirty="0" smtClean="0"/>
              <a:t>Microsoft Word 2007</a:t>
            </a:r>
            <a:r>
              <a:rPr lang="en-US" sz="2000" dirty="0" smtClean="0"/>
              <a:t>/2010/2013, under the </a:t>
            </a:r>
            <a:r>
              <a:rPr lang="en-US" sz="2000" b="1" dirty="0" smtClean="0"/>
              <a:t>Header</a:t>
            </a:r>
            <a:r>
              <a:rPr lang="en-US" sz="2000" dirty="0" smtClean="0"/>
              <a:t> &amp; </a:t>
            </a:r>
            <a:r>
              <a:rPr lang="en-US" sz="2000" b="1" dirty="0" smtClean="0"/>
              <a:t>Footer</a:t>
            </a:r>
            <a:r>
              <a:rPr lang="en-US" sz="2000" dirty="0" smtClean="0"/>
              <a:t> options, you can easily see the "</a:t>
            </a:r>
            <a:r>
              <a:rPr lang="en-US" sz="2000" b="1" dirty="0" smtClean="0"/>
              <a:t>Footer</a:t>
            </a:r>
            <a:r>
              <a:rPr lang="en-US" sz="2000" dirty="0" smtClean="0"/>
              <a:t>" item at the middle. A Built-</a:t>
            </a:r>
            <a:r>
              <a:rPr lang="en-US" sz="2000" b="1" dirty="0" smtClean="0"/>
              <a:t>In</a:t>
            </a:r>
            <a:r>
              <a:rPr lang="en-US" sz="2000" dirty="0" smtClean="0"/>
              <a:t> dialog will appear by clicking </a:t>
            </a:r>
            <a:r>
              <a:rPr lang="en-US" sz="2000" b="1" dirty="0" smtClean="0"/>
              <a:t>Footer</a:t>
            </a:r>
            <a:r>
              <a:rPr lang="en-US" sz="2000" dirty="0" smtClean="0"/>
              <a:t>.</a:t>
            </a:r>
            <a:br>
              <a:rPr lang="en-US" sz="2000" dirty="0" smtClean="0"/>
            </a:br>
            <a:endParaRPr lang="en-US" sz="2000" dirty="0"/>
          </a:p>
        </p:txBody>
      </p:sp>
      <p:pic>
        <p:nvPicPr>
          <p:cNvPr id="60418" name="Picture 2" descr="C:\Users\a1\Desktop\Footer-word2010.png"/>
          <p:cNvPicPr>
            <a:picLocks noGrp="1" noChangeAspect="1" noChangeArrowheads="1"/>
          </p:cNvPicPr>
          <p:nvPr>
            <p:ph idx="1"/>
          </p:nvPr>
        </p:nvPicPr>
        <p:blipFill>
          <a:blip r:embed="rId2"/>
          <a:srcRect/>
          <a:stretch>
            <a:fillRect/>
          </a:stretch>
        </p:blipFill>
        <p:spPr bwMode="auto">
          <a:xfrm>
            <a:off x="2113863" y="2057400"/>
            <a:ext cx="4896538" cy="4678363"/>
          </a:xfrm>
          <a:prstGeom prst="rect">
            <a:avLst/>
          </a:prstGeom>
          <a:noFill/>
        </p:spPr>
      </p:pic>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Using Language Tools</a:t>
            </a:r>
          </a:p>
        </p:txBody>
      </p:sp>
      <p:sp>
        <p:nvSpPr>
          <p:cNvPr id="36867" name="Rectangle 10"/>
          <p:cNvSpPr>
            <a:spLocks noChangeArrowheads="1"/>
          </p:cNvSpPr>
          <p:nvPr/>
        </p:nvSpPr>
        <p:spPr bwMode="auto">
          <a:xfrm>
            <a:off x="4354513" y="1706563"/>
            <a:ext cx="3997325" cy="4054475"/>
          </a:xfrm>
          <a:prstGeom prst="rect">
            <a:avLst/>
          </a:prstGeom>
          <a:noFill/>
          <a:ln w="9525">
            <a:noFill/>
            <a:miter lim="800000"/>
            <a:headEnd/>
            <a:tailEnd/>
          </a:ln>
        </p:spPr>
        <p:txBody>
          <a:bodyPr>
            <a:spAutoFit/>
          </a:bodyPr>
          <a:lstStyle/>
          <a:p>
            <a:r>
              <a:rPr lang="en-US" altLang="en-US" sz="2000"/>
              <a:t>Advanced word processors, such as Word, can automatically detect the language of the typed text and then use the spelling dictionary, grammar checker, and punctuation rules for that language.</a:t>
            </a:r>
          </a:p>
          <a:p>
            <a:endParaRPr lang="en-US" altLang="en-US" sz="2000"/>
          </a:p>
          <a:p>
            <a:r>
              <a:rPr lang="en-US" altLang="en-US" sz="2000"/>
              <a:t>Language tools are a convenient way to perform certain tasks automatically as you type, such as checking spelling and grammar.</a:t>
            </a:r>
            <a:endParaRPr lang="en-US" altLang="en-US" sz="2000" b="1"/>
          </a:p>
        </p:txBody>
      </p:sp>
      <p:pic>
        <p:nvPicPr>
          <p:cNvPr id="36868" name="Picture 8" descr="MCj04136380000[1]"/>
          <p:cNvPicPr>
            <a:picLocks noChangeAspect="1" noChangeArrowheads="1"/>
          </p:cNvPicPr>
          <p:nvPr/>
        </p:nvPicPr>
        <p:blipFill>
          <a:blip r:embed="rId3"/>
          <a:srcRect/>
          <a:stretch>
            <a:fillRect/>
          </a:stretch>
        </p:blipFill>
        <p:spPr bwMode="auto">
          <a:xfrm>
            <a:off x="828675" y="1554163"/>
            <a:ext cx="3209925" cy="4156075"/>
          </a:xfrm>
          <a:prstGeom prst="rect">
            <a:avLst/>
          </a:prstGeom>
          <a:noFill/>
          <a:ln w="9525">
            <a:noFill/>
            <a:miter lim="800000"/>
            <a:headEnd/>
            <a:tailEnd/>
          </a:ln>
        </p:spPr>
      </p:pic>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7" name="Title 1"/>
          <p:cNvSpPr txBox="1">
            <a:spLocks/>
          </p:cNvSpPr>
          <p:nvPr/>
        </p:nvSpPr>
        <p:spPr>
          <a:xfrm>
            <a:off x="6096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953000" y="67056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altLang="en-US" smtClean="0"/>
              <a:t>Spelling and Grammar Check</a:t>
            </a:r>
          </a:p>
        </p:txBody>
      </p:sp>
      <p:sp>
        <p:nvSpPr>
          <p:cNvPr id="51214" name="Text Box 14"/>
          <p:cNvSpPr txBox="1">
            <a:spLocks noChangeArrowheads="1"/>
          </p:cNvSpPr>
          <p:nvPr/>
        </p:nvSpPr>
        <p:spPr bwMode="auto">
          <a:xfrm>
            <a:off x="4906963" y="1744663"/>
            <a:ext cx="3946525" cy="4376737"/>
          </a:xfrm>
          <a:prstGeom prst="rect">
            <a:avLst/>
          </a:prstGeom>
          <a:noFill/>
          <a:ln w="9525">
            <a:noFill/>
            <a:miter lim="800000"/>
            <a:headEnd/>
            <a:tailEnd/>
          </a:ln>
        </p:spPr>
        <p:txBody>
          <a:bodyPr>
            <a:spAutoFit/>
          </a:bodyPr>
          <a:lstStyle/>
          <a:p>
            <a:pPr marL="290513" indent="-290513" eaLnBrk="0" hangingPunct="0">
              <a:spcBef>
                <a:spcPct val="30000"/>
              </a:spcBef>
              <a:buFont typeface="Arial" charset="0"/>
              <a:buChar char="•"/>
            </a:pPr>
            <a:r>
              <a:rPr lang="en-US" altLang="en-US" sz="2400"/>
              <a:t>Wavy red lines=spelling errors</a:t>
            </a:r>
          </a:p>
          <a:p>
            <a:pPr marL="290513" indent="-290513" eaLnBrk="0" hangingPunct="0">
              <a:spcBef>
                <a:spcPct val="30000"/>
              </a:spcBef>
              <a:buFont typeface="Arial" charset="0"/>
              <a:buChar char="•"/>
            </a:pPr>
            <a:r>
              <a:rPr lang="en-US" altLang="en-US" sz="2400"/>
              <a:t>Wavy green lines=grammatical mistakes</a:t>
            </a:r>
          </a:p>
          <a:p>
            <a:pPr marL="290513" indent="-290513" eaLnBrk="0" hangingPunct="0">
              <a:spcBef>
                <a:spcPct val="30000"/>
              </a:spcBef>
              <a:buFont typeface="Arial" charset="0"/>
              <a:buChar char="•"/>
            </a:pPr>
            <a:r>
              <a:rPr lang="en-US" altLang="en-US" sz="2400"/>
              <a:t>You can check the spelling and grammar of the entire document by clicking the Spelling and Grammar Button on the Review Tab.</a:t>
            </a:r>
          </a:p>
        </p:txBody>
      </p:sp>
      <p:pic>
        <p:nvPicPr>
          <p:cNvPr id="37892" name="Picture 8"/>
          <p:cNvPicPr>
            <a:picLocks noChangeAspect="1" noChangeArrowheads="1"/>
          </p:cNvPicPr>
          <p:nvPr/>
        </p:nvPicPr>
        <p:blipFill>
          <a:blip r:embed="rId3"/>
          <a:srcRect/>
          <a:stretch>
            <a:fillRect/>
          </a:stretch>
        </p:blipFill>
        <p:spPr bwMode="auto">
          <a:xfrm>
            <a:off x="171450" y="1819275"/>
            <a:ext cx="4686300" cy="4343400"/>
          </a:xfrm>
          <a:prstGeom prst="rect">
            <a:avLst/>
          </a:prstGeom>
          <a:noFill/>
          <a:ln w="9525">
            <a:noFill/>
            <a:miter lim="800000"/>
            <a:headEnd/>
            <a:tailEnd/>
          </a:ln>
        </p:spPr>
      </p:pic>
      <p:pic>
        <p:nvPicPr>
          <p:cNvPr id="37893" name="Picture 8"/>
          <p:cNvPicPr>
            <a:picLocks noChangeAspect="1" noChangeArrowheads="1"/>
          </p:cNvPicPr>
          <p:nvPr/>
        </p:nvPicPr>
        <p:blipFill>
          <a:blip r:embed="rId4"/>
          <a:srcRect/>
          <a:stretch>
            <a:fillRect/>
          </a:stretch>
        </p:blipFill>
        <p:spPr bwMode="auto">
          <a:xfrm>
            <a:off x="619125" y="4029075"/>
            <a:ext cx="4333875" cy="666750"/>
          </a:xfrm>
          <a:prstGeom prst="rect">
            <a:avLst/>
          </a:prstGeom>
          <a:noFill/>
          <a:ln w="9525">
            <a:noFill/>
            <a:miter lim="800000"/>
            <a:headEnd/>
            <a:tailEnd/>
          </a:ln>
        </p:spPr>
      </p:pic>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214">
                                            <p:txEl>
                                              <p:pRg st="0" end="0"/>
                                            </p:txEl>
                                          </p:spTgt>
                                        </p:tgtEl>
                                        <p:attrNameLst>
                                          <p:attrName>style.visibility</p:attrName>
                                        </p:attrNameLst>
                                      </p:cBhvr>
                                      <p:to>
                                        <p:strVal val="visible"/>
                                      </p:to>
                                    </p:set>
                                    <p:anim calcmode="lin" valueType="num">
                                      <p:cBhvr>
                                        <p:cTn id="7" dur="1000" fill="hold"/>
                                        <p:tgtEl>
                                          <p:spTgt spid="512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2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1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51214">
                                            <p:txEl>
                                              <p:pRg st="1" end="1"/>
                                            </p:txEl>
                                          </p:spTgt>
                                        </p:tgtEl>
                                        <p:attrNameLst>
                                          <p:attrName>style.visibility</p:attrName>
                                        </p:attrNameLst>
                                      </p:cBhvr>
                                      <p:to>
                                        <p:strVal val="visible"/>
                                      </p:to>
                                    </p:set>
                                    <p:anim calcmode="lin" valueType="num">
                                      <p:cBhvr>
                                        <p:cTn id="14" dur="1000" fill="hold"/>
                                        <p:tgtEl>
                                          <p:spTgt spid="5121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12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14">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51214">
                                            <p:txEl>
                                              <p:pRg st="2" end="2"/>
                                            </p:txEl>
                                          </p:spTgt>
                                        </p:tgtEl>
                                        <p:attrNameLst>
                                          <p:attrName>style.visibility</p:attrName>
                                        </p:attrNameLst>
                                      </p:cBhvr>
                                      <p:to>
                                        <p:strVal val="visible"/>
                                      </p:to>
                                    </p:set>
                                    <p:anim calcmode="lin" valueType="num">
                                      <p:cBhvr>
                                        <p:cTn id="19" dur="1000" fill="hold"/>
                                        <p:tgtEl>
                                          <p:spTgt spid="5121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12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Spelling and Grammar Check</a:t>
            </a:r>
          </a:p>
        </p:txBody>
      </p:sp>
      <p:sp>
        <p:nvSpPr>
          <p:cNvPr id="38915" name="Rectangle 3"/>
          <p:cNvSpPr>
            <a:spLocks noGrp="1" noChangeArrowheads="1"/>
          </p:cNvSpPr>
          <p:nvPr>
            <p:ph type="body" idx="1"/>
          </p:nvPr>
        </p:nvSpPr>
        <p:spPr>
          <a:xfrm>
            <a:off x="5045075" y="1628775"/>
            <a:ext cx="3773488" cy="5229225"/>
          </a:xfrm>
        </p:spPr>
        <p:txBody>
          <a:bodyPr/>
          <a:lstStyle/>
          <a:p>
            <a:pPr>
              <a:lnSpc>
                <a:spcPct val="90000"/>
              </a:lnSpc>
            </a:pPr>
            <a:r>
              <a:rPr lang="en-US" altLang="en-US" sz="2400" smtClean="0"/>
              <a:t>Spelling suggestions</a:t>
            </a:r>
          </a:p>
          <a:p>
            <a:pPr>
              <a:lnSpc>
                <a:spcPct val="90000"/>
              </a:lnSpc>
            </a:pPr>
            <a:endParaRPr lang="en-US" altLang="en-US" sz="2400" smtClean="0"/>
          </a:p>
          <a:p>
            <a:pPr>
              <a:lnSpc>
                <a:spcPct val="90000"/>
              </a:lnSpc>
            </a:pPr>
            <a:r>
              <a:rPr lang="en-US" altLang="en-US" sz="2400" smtClean="0"/>
              <a:t>Change All</a:t>
            </a:r>
          </a:p>
          <a:p>
            <a:pPr>
              <a:lnSpc>
                <a:spcPct val="90000"/>
              </a:lnSpc>
            </a:pPr>
            <a:endParaRPr lang="en-US" altLang="en-US" sz="2400" smtClean="0"/>
          </a:p>
          <a:p>
            <a:pPr>
              <a:lnSpc>
                <a:spcPct val="90000"/>
              </a:lnSpc>
            </a:pPr>
            <a:r>
              <a:rPr lang="en-US" altLang="en-US" sz="2400" smtClean="0"/>
              <a:t>AutoCorrect</a:t>
            </a:r>
          </a:p>
          <a:p>
            <a:pPr>
              <a:lnSpc>
                <a:spcPct val="90000"/>
              </a:lnSpc>
            </a:pPr>
            <a:endParaRPr lang="en-US" altLang="en-US" sz="2400" smtClean="0"/>
          </a:p>
          <a:p>
            <a:pPr>
              <a:lnSpc>
                <a:spcPct val="90000"/>
              </a:lnSpc>
            </a:pPr>
            <a:r>
              <a:rPr lang="en-US" altLang="en-US" sz="2400" smtClean="0"/>
              <a:t>Grammar suggestions</a:t>
            </a:r>
          </a:p>
          <a:p>
            <a:pPr>
              <a:lnSpc>
                <a:spcPct val="90000"/>
              </a:lnSpc>
            </a:pPr>
            <a:endParaRPr lang="en-US" altLang="en-US" sz="2400" smtClean="0"/>
          </a:p>
          <a:p>
            <a:pPr>
              <a:lnSpc>
                <a:spcPct val="90000"/>
              </a:lnSpc>
            </a:pPr>
            <a:r>
              <a:rPr lang="en-US" altLang="en-US" sz="2400" smtClean="0"/>
              <a:t>Custom dictionary</a:t>
            </a:r>
          </a:p>
          <a:p>
            <a:pPr>
              <a:lnSpc>
                <a:spcPct val="90000"/>
              </a:lnSpc>
            </a:pPr>
            <a:endParaRPr lang="en-US" altLang="en-US" sz="2400" smtClean="0"/>
          </a:p>
          <a:p>
            <a:pPr>
              <a:lnSpc>
                <a:spcPct val="90000"/>
              </a:lnSpc>
            </a:pPr>
            <a:r>
              <a:rPr lang="en-US" altLang="en-US" sz="2400" smtClean="0"/>
              <a:t>Ignoring instances</a:t>
            </a:r>
          </a:p>
        </p:txBody>
      </p:sp>
      <p:pic>
        <p:nvPicPr>
          <p:cNvPr id="38916" name="Picture 9"/>
          <p:cNvPicPr>
            <a:picLocks noChangeAspect="1" noChangeArrowheads="1"/>
          </p:cNvPicPr>
          <p:nvPr/>
        </p:nvPicPr>
        <p:blipFill>
          <a:blip r:embed="rId3"/>
          <a:srcRect/>
          <a:stretch>
            <a:fillRect/>
          </a:stretch>
        </p:blipFill>
        <p:spPr bwMode="auto">
          <a:xfrm>
            <a:off x="0" y="2076450"/>
            <a:ext cx="4954588" cy="3562350"/>
          </a:xfrm>
          <a:prstGeom prst="rect">
            <a:avLst/>
          </a:prstGeom>
          <a:noFill/>
          <a:ln w="9525">
            <a:noFill/>
            <a:miter lim="800000"/>
            <a:headEnd/>
            <a:tailEnd/>
          </a:ln>
        </p:spPr>
      </p:pic>
      <p:sp>
        <p:nvSpPr>
          <p:cNvPr id="5"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635625" y="4102100"/>
            <a:ext cx="3127375" cy="1584325"/>
          </a:xfrm>
        </p:spPr>
        <p:txBody>
          <a:bodyPr/>
          <a:lstStyle/>
          <a:p>
            <a:pPr marL="0" indent="225425" eaLnBrk="1" hangingPunct="1">
              <a:buFontTx/>
              <a:buNone/>
            </a:pPr>
            <a:r>
              <a:rPr lang="en-US" altLang="en-US" sz="2000" smtClean="0"/>
              <a:t>The Thesaurus feature in Word lets you find alternatives for a word or phrase.</a:t>
            </a:r>
          </a:p>
        </p:txBody>
      </p:sp>
      <p:sp>
        <p:nvSpPr>
          <p:cNvPr id="22540" name="Rectangle 3"/>
          <p:cNvSpPr>
            <a:spLocks noChangeArrowheads="1"/>
          </p:cNvSpPr>
          <p:nvPr/>
        </p:nvSpPr>
        <p:spPr bwMode="auto">
          <a:xfrm>
            <a:off x="5673725" y="1438275"/>
            <a:ext cx="3089275" cy="1733550"/>
          </a:xfrm>
          <a:prstGeom prst="rect">
            <a:avLst/>
          </a:prstGeom>
          <a:noFill/>
          <a:ln w="9525">
            <a:noFill/>
            <a:miter lim="800000"/>
            <a:headEnd/>
            <a:tailEnd/>
          </a:ln>
        </p:spPr>
        <p:txBody>
          <a:bodyPr/>
          <a:lstStyle/>
          <a:p>
            <a:pPr indent="225425">
              <a:spcBef>
                <a:spcPct val="20000"/>
              </a:spcBef>
            </a:pPr>
            <a:r>
              <a:rPr lang="en-US" altLang="en-US"/>
              <a:t>The Thesaurus Button lets you search for a word and presents a list of suggestions you can choose from. </a:t>
            </a:r>
          </a:p>
        </p:txBody>
      </p:sp>
      <p:sp>
        <p:nvSpPr>
          <p:cNvPr id="39940" name="Rectangle 2"/>
          <p:cNvSpPr>
            <a:spLocks noGrp="1" noChangeArrowheads="1"/>
          </p:cNvSpPr>
          <p:nvPr>
            <p:ph type="title"/>
          </p:nvPr>
        </p:nvSpPr>
        <p:spPr/>
        <p:txBody>
          <a:bodyPr/>
          <a:lstStyle/>
          <a:p>
            <a:pPr eaLnBrk="1" hangingPunct="1"/>
            <a:r>
              <a:rPr lang="en-US" altLang="en-US" smtClean="0"/>
              <a:t>Language Tools: Thesaurus</a:t>
            </a:r>
          </a:p>
        </p:txBody>
      </p:sp>
      <p:pic>
        <p:nvPicPr>
          <p:cNvPr id="39941" name="Picture 7"/>
          <p:cNvPicPr>
            <a:picLocks noChangeAspect="1" noChangeArrowheads="1"/>
          </p:cNvPicPr>
          <p:nvPr/>
        </p:nvPicPr>
        <p:blipFill>
          <a:blip r:embed="rId3"/>
          <a:srcRect/>
          <a:stretch>
            <a:fillRect/>
          </a:stretch>
        </p:blipFill>
        <p:spPr bwMode="auto">
          <a:xfrm>
            <a:off x="228600" y="2486025"/>
            <a:ext cx="3895725" cy="2622550"/>
          </a:xfrm>
          <a:prstGeom prst="rect">
            <a:avLst/>
          </a:prstGeom>
          <a:noFill/>
          <a:ln w="9525">
            <a:noFill/>
            <a:miter lim="800000"/>
            <a:headEnd/>
            <a:tailEnd/>
          </a:ln>
        </p:spPr>
      </p:pic>
      <p:pic>
        <p:nvPicPr>
          <p:cNvPr id="39942" name="Picture 9"/>
          <p:cNvPicPr>
            <a:picLocks noChangeAspect="1" noChangeArrowheads="1"/>
          </p:cNvPicPr>
          <p:nvPr/>
        </p:nvPicPr>
        <p:blipFill>
          <a:blip r:embed="rId4"/>
          <a:srcRect/>
          <a:stretch>
            <a:fillRect/>
          </a:stretch>
        </p:blipFill>
        <p:spPr bwMode="auto">
          <a:xfrm>
            <a:off x="3810000" y="1133475"/>
            <a:ext cx="1743075" cy="5581650"/>
          </a:xfrm>
          <a:prstGeom prst="rect">
            <a:avLst/>
          </a:prstGeom>
          <a:noFill/>
          <a:ln w="9525">
            <a:noFill/>
            <a:miter lim="800000"/>
            <a:headEnd/>
            <a:tailEnd/>
          </a:ln>
        </p:spPr>
      </p:pic>
      <p:sp>
        <p:nvSpPr>
          <p:cNvPr id="7"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No-07</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ounded Rectangle 7"/>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22531">
                                            <p:txEl>
                                              <p:pRg st="0" end="0"/>
                                            </p:txEl>
                                          </p:spTgt>
                                        </p:tgtEl>
                                      </p:cBhvr>
                                    </p:animEffect>
                                    <p:set>
                                      <p:cBhvr>
                                        <p:cTn id="7" dur="1" fill="hold">
                                          <p:stCondLst>
                                            <p:cond delay="499"/>
                                          </p:stCondLst>
                                        </p:cTn>
                                        <p:tgtEl>
                                          <p:spTgt spid="22531">
                                            <p:txEl>
                                              <p:pRg st="0" end="0"/>
                                            </p:txEl>
                                          </p:spTgt>
                                        </p:tgtEl>
                                        <p:attrNameLst>
                                          <p:attrName>style.visibility</p:attrName>
                                        </p:attrNameLst>
                                      </p:cBhvr>
                                      <p:to>
                                        <p:strVal val="hidden"/>
                                      </p:to>
                                    </p:set>
                                  </p:childTnLst>
                                </p:cTn>
                              </p:par>
                            </p:childTnLst>
                          </p:cTn>
                        </p:par>
                        <p:par>
                          <p:cTn id="8" fill="hold" nodeType="afterGroup">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22540">
                                            <p:txEl>
                                              <p:pRg st="0" end="0"/>
                                            </p:txEl>
                                          </p:spTgt>
                                        </p:tgtEl>
                                        <p:attrNameLst>
                                          <p:attrName>style.visibility</p:attrName>
                                        </p:attrNameLst>
                                      </p:cBhvr>
                                      <p:to>
                                        <p:strVal val="visible"/>
                                      </p:to>
                                    </p:set>
                                    <p:animEffect transition="in" filter="slide(fromBottom)">
                                      <p:cBhvr>
                                        <p:cTn id="11" dur="500"/>
                                        <p:tgtEl>
                                          <p:spTgt spid="2254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xit" presetSubtype="4" fill="hold" grpId="0" nodeType="clickEffect">
                                  <p:stCondLst>
                                    <p:cond delay="0"/>
                                  </p:stCondLst>
                                  <p:childTnLst>
                                    <p:animEffect transition="out" filter="slide(fromBottom)">
                                      <p:cBhvr>
                                        <p:cTn id="15" dur="500"/>
                                        <p:tgtEl>
                                          <p:spTgt spid="22540">
                                            <p:txEl>
                                              <p:pRg st="0" end="0"/>
                                            </p:txEl>
                                          </p:spTgt>
                                        </p:tgtEl>
                                      </p:cBhvr>
                                    </p:animEffect>
                                    <p:set>
                                      <p:cBhvr>
                                        <p:cTn id="16" dur="1" fill="hold">
                                          <p:stCondLst>
                                            <p:cond delay="499"/>
                                          </p:stCondLst>
                                        </p:cTn>
                                        <p:tgtEl>
                                          <p:spTgt spid="2254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40" grpId="0" build="p"/>
      <p:bldP spid="22540" grpId="1"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Table</a:t>
            </a: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err="1" smtClean="0"/>
              <a:t>Perfrom</a:t>
            </a:r>
            <a:r>
              <a:rPr lang="en-US" dirty="0" smtClean="0"/>
              <a:t> the following step to draw a table.</a:t>
            </a:r>
          </a:p>
          <a:p>
            <a:pPr algn="just">
              <a:lnSpc>
                <a:spcPct val="150000"/>
              </a:lnSpc>
            </a:pPr>
            <a:r>
              <a:rPr lang="en-US" dirty="0" smtClean="0"/>
              <a:t> click </a:t>
            </a:r>
            <a:r>
              <a:rPr lang="en-US" dirty="0" err="1" smtClean="0"/>
              <a:t>th</a:t>
            </a:r>
            <a:r>
              <a:rPr lang="en-US" dirty="0" smtClean="0"/>
              <a:t> table button present in the insert tab and select </a:t>
            </a:r>
            <a:r>
              <a:rPr lang="en-US" dirty="0" err="1" smtClean="0"/>
              <a:t>drow</a:t>
            </a:r>
            <a:r>
              <a:rPr lang="en-US" dirty="0" smtClean="0"/>
              <a:t> table from the drop-down line list mouse pointer </a:t>
            </a:r>
            <a:r>
              <a:rPr lang="en-US" dirty="0" err="1" smtClean="0"/>
              <a:t>cange</a:t>
            </a:r>
            <a:r>
              <a:rPr lang="en-US" dirty="0" smtClean="0"/>
              <a:t> in to pencil.</a:t>
            </a:r>
          </a:p>
          <a:p>
            <a:pPr algn="just">
              <a:lnSpc>
                <a:spcPct val="150000"/>
              </a:lnSpc>
            </a:pPr>
            <a:r>
              <a:rPr lang="en-US" dirty="0" smtClean="0"/>
              <a:t> Drag the pencil to </a:t>
            </a:r>
            <a:r>
              <a:rPr lang="en-US" dirty="0" err="1" smtClean="0"/>
              <a:t>drow</a:t>
            </a:r>
            <a:r>
              <a:rPr lang="en-US" dirty="0" smtClean="0"/>
              <a:t> table </a:t>
            </a:r>
            <a:r>
              <a:rPr lang="en-US" dirty="0" err="1" smtClean="0"/>
              <a:t>borders,rows</a:t>
            </a:r>
            <a:r>
              <a:rPr lang="en-US" dirty="0" smtClean="0"/>
              <a:t> and </a:t>
            </a:r>
            <a:r>
              <a:rPr lang="en-US" dirty="0" err="1" smtClean="0"/>
              <a:t>colum</a:t>
            </a:r>
            <a:r>
              <a:rPr lang="en-US" dirty="0" smtClean="0"/>
              <a:t> when you are </a:t>
            </a:r>
            <a:r>
              <a:rPr lang="en-US" dirty="0" err="1" smtClean="0"/>
              <a:t>finshed</a:t>
            </a:r>
            <a:r>
              <a:rPr lang="en-US" dirty="0" smtClean="0"/>
              <a:t> </a:t>
            </a:r>
            <a:r>
              <a:rPr lang="en-US" dirty="0" err="1" smtClean="0"/>
              <a:t>drowing</a:t>
            </a:r>
            <a:r>
              <a:rPr lang="en-US" dirty="0" smtClean="0"/>
              <a:t> the table press the ESC key.</a:t>
            </a:r>
            <a:endParaRPr lang="en-US" dirty="0"/>
          </a:p>
        </p:txBody>
      </p:sp>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1295400"/>
            <a:ext cx="8686800" cy="609600"/>
          </a:xfrm>
        </p:spPr>
        <p:txBody>
          <a:bodyPr>
            <a:noAutofit/>
          </a:bodyPr>
          <a:lstStyle/>
          <a:p>
            <a:pPr eaLnBrk="1" fontAlgn="auto" hangingPunct="1">
              <a:spcAft>
                <a:spcPts val="0"/>
              </a:spcAft>
              <a:defRPr/>
            </a:pPr>
            <a:r>
              <a:rPr lang="en-US" sz="2000" b="1" dirty="0" smtClean="0"/>
              <a:t>All computer perform the following basic operations for converting raw input data into </a:t>
            </a:r>
            <a:r>
              <a:rPr lang="en-US" sz="2000" b="1" dirty="0" err="1" smtClean="0"/>
              <a:t>usefull</a:t>
            </a:r>
            <a:r>
              <a:rPr lang="en-US" sz="2000" b="1" dirty="0" smtClean="0"/>
              <a:t> information and presenting it to the user.</a:t>
            </a:r>
          </a:p>
        </p:txBody>
      </p:sp>
      <p:sp>
        <p:nvSpPr>
          <p:cNvPr id="11267" name="Content Placeholder 2"/>
          <p:cNvSpPr>
            <a:spLocks noGrp="1"/>
          </p:cNvSpPr>
          <p:nvPr>
            <p:ph idx="1"/>
          </p:nvPr>
        </p:nvSpPr>
        <p:spPr>
          <a:xfrm>
            <a:off x="304800" y="1905000"/>
            <a:ext cx="8458200" cy="4175125"/>
          </a:xfrm>
        </p:spPr>
        <p:txBody>
          <a:bodyPr/>
          <a:lstStyle/>
          <a:p>
            <a:pPr marL="514350" indent="-514350" eaLnBrk="1" hangingPunct="1">
              <a:buFontTx/>
              <a:buNone/>
            </a:pPr>
            <a:r>
              <a:rPr lang="en-US" sz="2800" b="1" u="sng" dirty="0" smtClean="0">
                <a:solidFill>
                  <a:srgbClr val="FF0000"/>
                </a:solidFill>
              </a:rPr>
              <a:t>Five basic operations performed by computer are</a:t>
            </a:r>
          </a:p>
          <a:p>
            <a:pPr marL="514350" indent="-514350" eaLnBrk="1" hangingPunct="1">
              <a:lnSpc>
                <a:spcPct val="150000"/>
              </a:lnSpc>
              <a:buFontTx/>
              <a:buAutoNum type="arabicPeriod"/>
            </a:pPr>
            <a:r>
              <a:rPr lang="en-US" sz="2800" b="1" dirty="0" smtClean="0">
                <a:solidFill>
                  <a:srgbClr val="002060"/>
                </a:solidFill>
              </a:rPr>
              <a:t>Inputting</a:t>
            </a:r>
          </a:p>
          <a:p>
            <a:pPr marL="514350" indent="-514350" eaLnBrk="1" hangingPunct="1">
              <a:lnSpc>
                <a:spcPct val="150000"/>
              </a:lnSpc>
              <a:buFontTx/>
              <a:buAutoNum type="arabicPeriod"/>
            </a:pPr>
            <a:r>
              <a:rPr lang="en-US" sz="2800" b="1" dirty="0" smtClean="0">
                <a:solidFill>
                  <a:srgbClr val="C00000"/>
                </a:solidFill>
              </a:rPr>
              <a:t>Storing</a:t>
            </a:r>
          </a:p>
          <a:p>
            <a:pPr marL="514350" indent="-514350" eaLnBrk="1" hangingPunct="1">
              <a:lnSpc>
                <a:spcPct val="150000"/>
              </a:lnSpc>
              <a:buFontTx/>
              <a:buAutoNum type="arabicPeriod"/>
            </a:pPr>
            <a:r>
              <a:rPr lang="en-US" sz="2800" b="1" dirty="0" smtClean="0">
                <a:solidFill>
                  <a:srgbClr val="7030A0"/>
                </a:solidFill>
              </a:rPr>
              <a:t>Processing</a:t>
            </a:r>
          </a:p>
          <a:p>
            <a:pPr marL="514350" indent="-514350" eaLnBrk="1" hangingPunct="1">
              <a:lnSpc>
                <a:spcPct val="150000"/>
              </a:lnSpc>
              <a:buFontTx/>
              <a:buAutoNum type="arabicPeriod"/>
            </a:pPr>
            <a:r>
              <a:rPr lang="en-US" sz="2800" b="1" dirty="0" smtClean="0">
                <a:solidFill>
                  <a:srgbClr val="0070C0"/>
                </a:solidFill>
              </a:rPr>
              <a:t>Outputting</a:t>
            </a:r>
          </a:p>
          <a:p>
            <a:pPr marL="514350" indent="-514350" eaLnBrk="1" hangingPunct="1">
              <a:lnSpc>
                <a:spcPct val="150000"/>
              </a:lnSpc>
              <a:buFontTx/>
              <a:buAutoNum type="arabicPeriod"/>
            </a:pPr>
            <a:r>
              <a:rPr lang="en-US" sz="2800" b="1" dirty="0" smtClean="0">
                <a:solidFill>
                  <a:srgbClr val="C00000"/>
                </a:solidFill>
              </a:rPr>
              <a:t>controlling</a:t>
            </a:r>
          </a:p>
        </p:txBody>
      </p:sp>
      <p:sp>
        <p:nvSpPr>
          <p:cNvPr id="5" name="Title 1"/>
          <p:cNvSpPr txBox="1">
            <a:spLocks/>
          </p:cNvSpPr>
          <p:nvPr/>
        </p:nvSpPr>
        <p:spPr>
          <a:xfrm>
            <a:off x="457200" y="762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477000"/>
            <a:ext cx="42672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lstStyle/>
          <a:p>
            <a:pPr eaLnBrk="1" hangingPunct="1"/>
            <a:r>
              <a:rPr lang="en-US" altLang="en-US" dirty="0" smtClean="0"/>
              <a:t>Tables and Pictures</a:t>
            </a:r>
          </a:p>
        </p:txBody>
      </p:sp>
      <p:pic>
        <p:nvPicPr>
          <p:cNvPr id="31747" name="Picture 9"/>
          <p:cNvPicPr>
            <a:picLocks noChangeAspect="1" noChangeArrowheads="1"/>
          </p:cNvPicPr>
          <p:nvPr/>
        </p:nvPicPr>
        <p:blipFill>
          <a:blip r:embed="rId3"/>
          <a:srcRect/>
          <a:stretch>
            <a:fillRect/>
          </a:stretch>
        </p:blipFill>
        <p:spPr bwMode="auto">
          <a:xfrm>
            <a:off x="357188" y="1219200"/>
            <a:ext cx="8467725" cy="4648200"/>
          </a:xfrm>
          <a:prstGeom prst="rect">
            <a:avLst/>
          </a:prstGeom>
          <a:noFill/>
          <a:ln w="9525">
            <a:noFill/>
            <a:miter lim="800000"/>
            <a:headEnd/>
            <a:tailEnd/>
          </a:ln>
        </p:spPr>
      </p:pic>
      <p:sp>
        <p:nvSpPr>
          <p:cNvPr id="4"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Tables and Pictures</a:t>
            </a:r>
          </a:p>
        </p:txBody>
      </p:sp>
      <p:pic>
        <p:nvPicPr>
          <p:cNvPr id="32771" name="Picture 21"/>
          <p:cNvPicPr>
            <a:picLocks noChangeAspect="1" noChangeArrowheads="1"/>
          </p:cNvPicPr>
          <p:nvPr/>
        </p:nvPicPr>
        <p:blipFill>
          <a:blip r:embed="rId3"/>
          <a:srcRect/>
          <a:stretch>
            <a:fillRect/>
          </a:stretch>
        </p:blipFill>
        <p:spPr bwMode="auto">
          <a:xfrm>
            <a:off x="628650" y="1352550"/>
            <a:ext cx="7839075" cy="5000625"/>
          </a:xfrm>
          <a:prstGeom prst="rect">
            <a:avLst/>
          </a:prstGeom>
          <a:noFill/>
          <a:ln w="9525">
            <a:noFill/>
            <a:miter lim="800000"/>
            <a:headEnd/>
            <a:tailEnd/>
          </a:ln>
        </p:spPr>
      </p:pic>
      <p:sp>
        <p:nvSpPr>
          <p:cNvPr id="4"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Tables and Pictures</a:t>
            </a:r>
          </a:p>
        </p:txBody>
      </p:sp>
      <p:pic>
        <p:nvPicPr>
          <p:cNvPr id="33795" name="Picture 19"/>
          <p:cNvPicPr>
            <a:picLocks noChangeAspect="1" noChangeArrowheads="1"/>
          </p:cNvPicPr>
          <p:nvPr/>
        </p:nvPicPr>
        <p:blipFill>
          <a:blip r:embed="rId3"/>
          <a:srcRect/>
          <a:stretch>
            <a:fillRect/>
          </a:stretch>
        </p:blipFill>
        <p:spPr bwMode="auto">
          <a:xfrm>
            <a:off x="1057275" y="1828800"/>
            <a:ext cx="7038975" cy="3705225"/>
          </a:xfrm>
          <a:prstGeom prst="rect">
            <a:avLst/>
          </a:prstGeom>
          <a:noFill/>
          <a:ln w="9525">
            <a:noFill/>
            <a:miter lim="800000"/>
            <a:headEnd/>
            <a:tailEnd/>
          </a:ln>
        </p:spPr>
      </p:pic>
      <p:sp>
        <p:nvSpPr>
          <p:cNvPr id="5" name="Rounded Rectangle 4"/>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6"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Tables and Pictures</a:t>
            </a:r>
          </a:p>
        </p:txBody>
      </p:sp>
      <p:pic>
        <p:nvPicPr>
          <p:cNvPr id="34819" name="Picture 18"/>
          <p:cNvPicPr>
            <a:picLocks noChangeAspect="1" noChangeArrowheads="1"/>
          </p:cNvPicPr>
          <p:nvPr/>
        </p:nvPicPr>
        <p:blipFill>
          <a:blip r:embed="rId3"/>
          <a:srcRect/>
          <a:stretch>
            <a:fillRect/>
          </a:stretch>
        </p:blipFill>
        <p:spPr bwMode="auto">
          <a:xfrm>
            <a:off x="1533525" y="1431925"/>
            <a:ext cx="7267575" cy="5045075"/>
          </a:xfrm>
          <a:prstGeom prst="rect">
            <a:avLst/>
          </a:prstGeom>
          <a:noFill/>
          <a:ln w="9525">
            <a:noFill/>
            <a:miter lim="800000"/>
            <a:headEnd/>
            <a:tailEnd/>
          </a:ln>
        </p:spPr>
      </p:pic>
      <p:pic>
        <p:nvPicPr>
          <p:cNvPr id="34820" name="Picture 17"/>
          <p:cNvPicPr>
            <a:picLocks noChangeAspect="1" noChangeArrowheads="1"/>
          </p:cNvPicPr>
          <p:nvPr/>
        </p:nvPicPr>
        <p:blipFill>
          <a:blip r:embed="rId4"/>
          <a:srcRect/>
          <a:stretch>
            <a:fillRect/>
          </a:stretch>
        </p:blipFill>
        <p:spPr bwMode="auto">
          <a:xfrm>
            <a:off x="438150" y="1162050"/>
            <a:ext cx="4067175" cy="1504950"/>
          </a:xfrm>
          <a:prstGeom prst="rect">
            <a:avLst/>
          </a:prstGeom>
          <a:noFill/>
          <a:ln w="9525">
            <a:noFill/>
            <a:miter lim="800000"/>
            <a:headEnd/>
            <a:tailEnd/>
          </a:ln>
        </p:spPr>
      </p:pic>
      <p:sp>
        <p:nvSpPr>
          <p:cNvPr id="5"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Rounded Rectangle 5"/>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74638"/>
            <a:ext cx="8229600" cy="1143000"/>
          </a:xfrm>
        </p:spPr>
        <p:txBody>
          <a:bodyPr/>
          <a:lstStyle/>
          <a:p>
            <a:pPr eaLnBrk="1" hangingPunct="1"/>
            <a:r>
              <a:rPr lang="en-US" altLang="en-US" smtClean="0"/>
              <a:t>Page Layout</a:t>
            </a:r>
          </a:p>
        </p:txBody>
      </p:sp>
      <p:pic>
        <p:nvPicPr>
          <p:cNvPr id="35843" name="Picture 9"/>
          <p:cNvPicPr>
            <a:picLocks noChangeAspect="1" noChangeArrowheads="1"/>
          </p:cNvPicPr>
          <p:nvPr/>
        </p:nvPicPr>
        <p:blipFill>
          <a:blip r:embed="rId3"/>
          <a:srcRect/>
          <a:stretch>
            <a:fillRect/>
          </a:stretch>
        </p:blipFill>
        <p:spPr bwMode="auto">
          <a:xfrm>
            <a:off x="638175" y="1543050"/>
            <a:ext cx="2552700" cy="4762500"/>
          </a:xfrm>
          <a:prstGeom prst="rect">
            <a:avLst/>
          </a:prstGeom>
          <a:noFill/>
          <a:ln w="9525">
            <a:noFill/>
            <a:miter lim="800000"/>
            <a:headEnd/>
            <a:tailEnd/>
          </a:ln>
        </p:spPr>
      </p:pic>
      <p:pic>
        <p:nvPicPr>
          <p:cNvPr id="35844" name="Picture 10"/>
          <p:cNvPicPr>
            <a:picLocks noChangeAspect="1" noChangeArrowheads="1"/>
          </p:cNvPicPr>
          <p:nvPr/>
        </p:nvPicPr>
        <p:blipFill>
          <a:blip r:embed="rId4"/>
          <a:srcRect/>
          <a:stretch>
            <a:fillRect/>
          </a:stretch>
        </p:blipFill>
        <p:spPr bwMode="auto">
          <a:xfrm>
            <a:off x="3962400" y="1533525"/>
            <a:ext cx="1362075" cy="2200275"/>
          </a:xfrm>
          <a:prstGeom prst="rect">
            <a:avLst/>
          </a:prstGeom>
          <a:noFill/>
          <a:ln w="9525">
            <a:noFill/>
            <a:miter lim="800000"/>
            <a:headEnd/>
            <a:tailEnd/>
          </a:ln>
        </p:spPr>
      </p:pic>
      <p:pic>
        <p:nvPicPr>
          <p:cNvPr id="35845" name="Picture 11"/>
          <p:cNvPicPr>
            <a:picLocks noChangeAspect="1" noChangeArrowheads="1"/>
          </p:cNvPicPr>
          <p:nvPr/>
        </p:nvPicPr>
        <p:blipFill>
          <a:blip r:embed="rId5"/>
          <a:srcRect/>
          <a:stretch>
            <a:fillRect/>
          </a:stretch>
        </p:blipFill>
        <p:spPr bwMode="auto">
          <a:xfrm>
            <a:off x="6248400" y="1362075"/>
            <a:ext cx="2352675" cy="5114925"/>
          </a:xfrm>
          <a:prstGeom prst="rect">
            <a:avLst/>
          </a:prstGeom>
          <a:noFill/>
          <a:ln w="9525">
            <a:noFill/>
            <a:miter lim="800000"/>
            <a:headEnd/>
            <a:tailEnd/>
          </a:ln>
        </p:spPr>
      </p:pic>
      <p:sp>
        <p:nvSpPr>
          <p:cNvPr id="7" name="Rounded Rectangle 6"/>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8" name="Title 1"/>
          <p:cNvSpPr txBox="1">
            <a:spLocks/>
          </p:cNvSpPr>
          <p:nvPr/>
        </p:nvSpPr>
        <p:spPr>
          <a:xfrm>
            <a:off x="457200" y="1524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No-08</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hlinkClick r:id="rId2" tooltip="Click to free download Classic Menu for Word 2010"/>
              </a:rPr>
              <a:t>  </a:t>
            </a:r>
            <a:endParaRPr kumimoji="0" lang="en-US" sz="26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6000" b="0" i="0" u="none" strike="noStrike" cap="none" normalizeH="0" baseline="0" dirty="0" smtClean="0">
              <a:ln>
                <a:noFill/>
              </a:ln>
              <a:solidFill>
                <a:schemeClr val="tx1"/>
              </a:solidFill>
              <a:effectLst/>
              <a:latin typeface="Arial" charset="0"/>
              <a:cs typeface="Arial" charset="0"/>
            </a:endParaRPr>
          </a:p>
        </p:txBody>
      </p:sp>
      <p:pic>
        <p:nvPicPr>
          <p:cNvPr id="61442" name="Picture 2" descr="Figure 2: Properties in Word 2010's Prepare Info">
            <a:hlinkClick r:id="rId2" tooltip="Click to free download Classic Menu for Word 2010"/>
          </p:cNvPr>
          <p:cNvPicPr>
            <a:picLocks noChangeAspect="1" noChangeArrowheads="1"/>
          </p:cNvPicPr>
          <p:nvPr/>
        </p:nvPicPr>
        <p:blipFill>
          <a:blip r:embed="rId3"/>
          <a:srcRect/>
          <a:stretch>
            <a:fillRect/>
          </a:stretch>
        </p:blipFill>
        <p:spPr bwMode="auto">
          <a:xfrm>
            <a:off x="4191000" y="971550"/>
            <a:ext cx="4648200" cy="5429250"/>
          </a:xfrm>
          <a:prstGeom prst="rect">
            <a:avLst/>
          </a:prstGeom>
          <a:noFill/>
        </p:spPr>
      </p:pic>
      <p:sp>
        <p:nvSpPr>
          <p:cNvPr id="4" name="Rectangle 3"/>
          <p:cNvSpPr/>
          <p:nvPr/>
        </p:nvSpPr>
        <p:spPr>
          <a:xfrm>
            <a:off x="0" y="1828800"/>
            <a:ext cx="4876800" cy="1754326"/>
          </a:xfrm>
          <a:prstGeom prst="rect">
            <a:avLst/>
          </a:prstGeom>
        </p:spPr>
        <p:txBody>
          <a:bodyPr wrap="square">
            <a:spAutoFit/>
          </a:bodyPr>
          <a:lstStyle/>
          <a:p>
            <a:pPr lvl="0" eaLnBrk="0" fontAlgn="base" hangingPunct="0">
              <a:spcBef>
                <a:spcPct val="0"/>
              </a:spcBef>
              <a:spcAft>
                <a:spcPct val="0"/>
              </a:spcAft>
              <a:buFontTx/>
              <a:buChar char="•"/>
            </a:pPr>
            <a:r>
              <a:rPr lang="en-US" dirty="0" smtClean="0">
                <a:latin typeface="Arial" charset="0"/>
                <a:cs typeface="Arial" charset="0"/>
              </a:rPr>
              <a:t>Click the Menus tab; </a:t>
            </a:r>
          </a:p>
          <a:p>
            <a:pPr lvl="0" eaLnBrk="0" fontAlgn="base" hangingPunct="0">
              <a:spcBef>
                <a:spcPct val="0"/>
              </a:spcBef>
              <a:spcAft>
                <a:spcPct val="0"/>
              </a:spcAft>
              <a:buFontTx/>
              <a:buChar char="•"/>
            </a:pPr>
            <a:r>
              <a:rPr lang="en-US" dirty="0" smtClean="0">
                <a:latin typeface="Arial" charset="0"/>
                <a:cs typeface="Arial" charset="0"/>
              </a:rPr>
              <a:t>Click th</a:t>
            </a:r>
            <a:r>
              <a:rPr lang="en-US" dirty="0" smtClean="0">
                <a:latin typeface="Arial" charset="0"/>
                <a:cs typeface="Arial" charset="0"/>
                <a:hlinkClick r:id="rId2" tooltip="Click to free download Classic Menu for Word 2010"/>
              </a:rPr>
              <a:t>e File drop down menu; </a:t>
            </a:r>
          </a:p>
          <a:p>
            <a:pPr lvl="0" eaLnBrk="0" fontAlgn="base" hangingPunct="0">
              <a:spcBef>
                <a:spcPct val="0"/>
              </a:spcBef>
              <a:spcAft>
                <a:spcPct val="0"/>
              </a:spcAft>
              <a:buFontTx/>
              <a:buChar char="•"/>
            </a:pPr>
            <a:r>
              <a:rPr lang="en-US" dirty="0" smtClean="0">
                <a:latin typeface="Arial" charset="0"/>
                <a:cs typeface="Arial" charset="0"/>
                <a:hlinkClick r:id="rId2" tooltip="Click to free download Classic Menu for Word 2010"/>
              </a:rPr>
              <a:t>Click the Prepare item; </a:t>
            </a:r>
          </a:p>
          <a:p>
            <a:pPr lvl="0" eaLnBrk="0" fontAlgn="base" hangingPunct="0">
              <a:spcBef>
                <a:spcPct val="0"/>
              </a:spcBef>
              <a:spcAft>
                <a:spcPct val="0"/>
              </a:spcAft>
              <a:buFontTx/>
              <a:buChar char="•"/>
            </a:pPr>
            <a:r>
              <a:rPr lang="en-US" dirty="0" smtClean="0">
                <a:latin typeface="Arial" charset="0"/>
                <a:cs typeface="Arial" charset="0"/>
                <a:hlinkClick r:id="rId2" tooltip="Click to free download Classic Menu for Word 2010"/>
              </a:rPr>
              <a:t>Then you will view the Properties item. </a:t>
            </a:r>
          </a:p>
          <a:p>
            <a:pPr lvl="0" eaLnBrk="0" fontAlgn="base" hangingPunct="0">
              <a:spcBef>
                <a:spcPct val="0"/>
              </a:spcBef>
              <a:spcAft>
                <a:spcPct val="0"/>
              </a:spcAft>
            </a:pPr>
            <a:r>
              <a:rPr lang="en-US" dirty="0" smtClean="0">
                <a:latin typeface="Arial" charset="0"/>
                <a:cs typeface="Arial" charset="0"/>
                <a:hlinkClick r:id="rId2" tooltip="Click to free download Classic Menu for Word 2010"/>
              </a:rPr>
              <a:t>  This Properties item will add the Document0  </a:t>
            </a:r>
          </a:p>
          <a:p>
            <a:pPr lvl="0" eaLnBrk="0" fontAlgn="base" hangingPunct="0">
              <a:spcBef>
                <a:spcPct val="0"/>
              </a:spcBef>
              <a:spcAft>
                <a:spcPct val="0"/>
              </a:spcAft>
            </a:pPr>
            <a:r>
              <a:rPr lang="en-US" dirty="0" smtClean="0">
                <a:latin typeface="Arial" charset="0"/>
                <a:cs typeface="Arial" charset="0"/>
                <a:hlinkClick r:id="rId2" tooltip="Click to free download Classic Menu for Word 2010"/>
              </a:rPr>
              <a:t>  Properties pane above Word workspace. </a:t>
            </a:r>
          </a:p>
        </p:txBody>
      </p:sp>
      <p:sp>
        <p:nvSpPr>
          <p:cNvPr id="5" name="Rounded Rectangle 4"/>
          <p:cNvSpPr/>
          <p:nvPr/>
        </p:nvSpPr>
        <p:spPr>
          <a:xfrm>
            <a:off x="4800600" y="64770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6" name="Title 1"/>
          <p:cNvSpPr txBox="1">
            <a:spLocks/>
          </p:cNvSpPr>
          <p:nvPr/>
        </p:nvSpPr>
        <p:spPr>
          <a:xfrm>
            <a:off x="457200" y="76200"/>
            <a:ext cx="82296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Practical No-09</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55875" y="2070100"/>
            <a:ext cx="628650" cy="514350"/>
            <a:chOff x="1964" y="1975"/>
            <a:chExt cx="574" cy="588"/>
          </a:xfrm>
        </p:grpSpPr>
        <p:sp>
          <p:nvSpPr>
            <p:cNvPr id="41070" name="Freeform 3"/>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41071" name="Freeform 4"/>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40963" name="AutoShape 5"/>
          <p:cNvSpPr>
            <a:spLocks noChangeAspect="1" noChangeArrowheads="1" noTextEdit="1"/>
          </p:cNvSpPr>
          <p:nvPr/>
        </p:nvSpPr>
        <p:spPr bwMode="auto">
          <a:xfrm>
            <a:off x="3552825" y="3182938"/>
            <a:ext cx="2009775" cy="2260600"/>
          </a:xfrm>
          <a:prstGeom prst="rect">
            <a:avLst/>
          </a:prstGeom>
          <a:noFill/>
          <a:ln w="9525">
            <a:noFill/>
            <a:miter lim="800000"/>
            <a:headEnd/>
            <a:tailEnd/>
          </a:ln>
        </p:spPr>
        <p:txBody>
          <a:bodyPr/>
          <a:lstStyle/>
          <a:p>
            <a:endParaRPr lang="en-US"/>
          </a:p>
        </p:txBody>
      </p:sp>
      <p:sp>
        <p:nvSpPr>
          <p:cNvPr id="40964" name="Freeform 6"/>
          <p:cNvSpPr>
            <a:spLocks/>
          </p:cNvSpPr>
          <p:nvPr/>
        </p:nvSpPr>
        <p:spPr bwMode="auto">
          <a:xfrm>
            <a:off x="2686050" y="2387600"/>
            <a:ext cx="3949700" cy="3321050"/>
          </a:xfrm>
          <a:custGeom>
            <a:avLst/>
            <a:gdLst>
              <a:gd name="T0" fmla="*/ 2147483647 w 1426"/>
              <a:gd name="T1" fmla="*/ 0 h 1501"/>
              <a:gd name="T2" fmla="*/ 2147483647 w 1426"/>
              <a:gd name="T3" fmla="*/ 2147483647 h 1501"/>
              <a:gd name="T4" fmla="*/ 2147483647 w 1426"/>
              <a:gd name="T5" fmla="*/ 2147483647 h 1501"/>
              <a:gd name="T6" fmla="*/ 2147483647 w 1426"/>
              <a:gd name="T7" fmla="*/ 2147483647 h 1501"/>
              <a:gd name="T8" fmla="*/ 2147483647 w 1426"/>
              <a:gd name="T9" fmla="*/ 2147483647 h 1501"/>
              <a:gd name="T10" fmla="*/ 2147483647 w 1426"/>
              <a:gd name="T11" fmla="*/ 2147483647 h 1501"/>
              <a:gd name="T12" fmla="*/ 2147483647 w 1426"/>
              <a:gd name="T13" fmla="*/ 2147483647 h 1501"/>
              <a:gd name="T14" fmla="*/ 2147483647 w 1426"/>
              <a:gd name="T15" fmla="*/ 2147483647 h 1501"/>
              <a:gd name="T16" fmla="*/ 2147483647 w 1426"/>
              <a:gd name="T17" fmla="*/ 2147483647 h 1501"/>
              <a:gd name="T18" fmla="*/ 2147483647 w 1426"/>
              <a:gd name="T19" fmla="*/ 2147483647 h 1501"/>
              <a:gd name="T20" fmla="*/ 2147483647 w 1426"/>
              <a:gd name="T21" fmla="*/ 2147483647 h 1501"/>
              <a:gd name="T22" fmla="*/ 2147483647 w 1426"/>
              <a:gd name="T23" fmla="*/ 2147483647 h 1501"/>
              <a:gd name="T24" fmla="*/ 2147483647 w 1426"/>
              <a:gd name="T25" fmla="*/ 2147483647 h 1501"/>
              <a:gd name="T26" fmla="*/ 2147483647 w 1426"/>
              <a:gd name="T27" fmla="*/ 2147483647 h 1501"/>
              <a:gd name="T28" fmla="*/ 2147483647 w 1426"/>
              <a:gd name="T29" fmla="*/ 2147483647 h 1501"/>
              <a:gd name="T30" fmla="*/ 2147483647 w 1426"/>
              <a:gd name="T31" fmla="*/ 2147483647 h 1501"/>
              <a:gd name="T32" fmla="*/ 2147483647 w 1426"/>
              <a:gd name="T33" fmla="*/ 2147483647 h 1501"/>
              <a:gd name="T34" fmla="*/ 2147483647 w 1426"/>
              <a:gd name="T35" fmla="*/ 2147483647 h 1501"/>
              <a:gd name="T36" fmla="*/ 2147483647 w 1426"/>
              <a:gd name="T37" fmla="*/ 2147483647 h 1501"/>
              <a:gd name="T38" fmla="*/ 2147483647 w 1426"/>
              <a:gd name="T39" fmla="*/ 2147483647 h 1501"/>
              <a:gd name="T40" fmla="*/ 2147483647 w 1426"/>
              <a:gd name="T41" fmla="*/ 2147483647 h 1501"/>
              <a:gd name="T42" fmla="*/ 2147483647 w 1426"/>
              <a:gd name="T43" fmla="*/ 2147483647 h 1501"/>
              <a:gd name="T44" fmla="*/ 2147483647 w 1426"/>
              <a:gd name="T45" fmla="*/ 2147483647 h 1501"/>
              <a:gd name="T46" fmla="*/ 2147483647 w 1426"/>
              <a:gd name="T47" fmla="*/ 2147483647 h 1501"/>
              <a:gd name="T48" fmla="*/ 2147483647 w 1426"/>
              <a:gd name="T49" fmla="*/ 2147483647 h 1501"/>
              <a:gd name="T50" fmla="*/ 0 w 1426"/>
              <a:gd name="T51" fmla="*/ 2147483647 h 1501"/>
              <a:gd name="T52" fmla="*/ 2147483647 w 1426"/>
              <a:gd name="T53" fmla="*/ 2147483647 h 1501"/>
              <a:gd name="T54" fmla="*/ 2147483647 w 1426"/>
              <a:gd name="T55" fmla="*/ 2147483647 h 1501"/>
              <a:gd name="T56" fmla="*/ 2147483647 w 1426"/>
              <a:gd name="T57" fmla="*/ 2147483647 h 1501"/>
              <a:gd name="T58" fmla="*/ 2147483647 w 1426"/>
              <a:gd name="T59" fmla="*/ 2147483647 h 1501"/>
              <a:gd name="T60" fmla="*/ 2147483647 w 1426"/>
              <a:gd name="T61" fmla="*/ 2147483647 h 1501"/>
              <a:gd name="T62" fmla="*/ 2147483647 w 1426"/>
              <a:gd name="T63" fmla="*/ 2147483647 h 1501"/>
              <a:gd name="T64" fmla="*/ 2147483647 w 1426"/>
              <a:gd name="T65" fmla="*/ 2147483647 h 1501"/>
              <a:gd name="T66" fmla="*/ 2147483647 w 1426"/>
              <a:gd name="T67" fmla="*/ 2147483647 h 1501"/>
              <a:gd name="T68" fmla="*/ 2147483647 w 1426"/>
              <a:gd name="T69" fmla="*/ 0 h 1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6"/>
              <a:gd name="T106" fmla="*/ 0 h 1501"/>
              <a:gd name="T107" fmla="*/ 1426 w 1426"/>
              <a:gd name="T108" fmla="*/ 1501 h 1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6" h="1501">
                <a:moveTo>
                  <a:pt x="713" y="0"/>
                </a:moveTo>
                <a:lnTo>
                  <a:pt x="713" y="0"/>
                </a:lnTo>
                <a:lnTo>
                  <a:pt x="785" y="3"/>
                </a:lnTo>
                <a:lnTo>
                  <a:pt x="857" y="14"/>
                </a:lnTo>
                <a:lnTo>
                  <a:pt x="925" y="32"/>
                </a:lnTo>
                <a:lnTo>
                  <a:pt x="989" y="57"/>
                </a:lnTo>
                <a:lnTo>
                  <a:pt x="1050" y="89"/>
                </a:lnTo>
                <a:lnTo>
                  <a:pt x="1111" y="129"/>
                </a:lnTo>
                <a:lnTo>
                  <a:pt x="1165" y="172"/>
                </a:lnTo>
                <a:lnTo>
                  <a:pt x="1215" y="218"/>
                </a:lnTo>
                <a:lnTo>
                  <a:pt x="1262" y="272"/>
                </a:lnTo>
                <a:lnTo>
                  <a:pt x="1305" y="329"/>
                </a:lnTo>
                <a:lnTo>
                  <a:pt x="1337" y="394"/>
                </a:lnTo>
                <a:lnTo>
                  <a:pt x="1369" y="458"/>
                </a:lnTo>
                <a:lnTo>
                  <a:pt x="1394" y="527"/>
                </a:lnTo>
                <a:lnTo>
                  <a:pt x="1409" y="598"/>
                </a:lnTo>
                <a:lnTo>
                  <a:pt x="1419" y="673"/>
                </a:lnTo>
                <a:lnTo>
                  <a:pt x="1426" y="752"/>
                </a:lnTo>
                <a:lnTo>
                  <a:pt x="1419" y="828"/>
                </a:lnTo>
                <a:lnTo>
                  <a:pt x="1409" y="903"/>
                </a:lnTo>
                <a:lnTo>
                  <a:pt x="1394" y="974"/>
                </a:lnTo>
                <a:lnTo>
                  <a:pt x="1369" y="1043"/>
                </a:lnTo>
                <a:lnTo>
                  <a:pt x="1337" y="1107"/>
                </a:lnTo>
                <a:lnTo>
                  <a:pt x="1305" y="1172"/>
                </a:lnTo>
                <a:lnTo>
                  <a:pt x="1262" y="1229"/>
                </a:lnTo>
                <a:lnTo>
                  <a:pt x="1215" y="1283"/>
                </a:lnTo>
                <a:lnTo>
                  <a:pt x="1165" y="1329"/>
                </a:lnTo>
                <a:lnTo>
                  <a:pt x="1111" y="1372"/>
                </a:lnTo>
                <a:lnTo>
                  <a:pt x="1050" y="1412"/>
                </a:lnTo>
                <a:lnTo>
                  <a:pt x="989" y="1444"/>
                </a:lnTo>
                <a:lnTo>
                  <a:pt x="925" y="1469"/>
                </a:lnTo>
                <a:lnTo>
                  <a:pt x="857" y="1487"/>
                </a:lnTo>
                <a:lnTo>
                  <a:pt x="785" y="1498"/>
                </a:lnTo>
                <a:lnTo>
                  <a:pt x="713" y="1501"/>
                </a:lnTo>
                <a:lnTo>
                  <a:pt x="642" y="1498"/>
                </a:lnTo>
                <a:lnTo>
                  <a:pt x="570" y="1487"/>
                </a:lnTo>
                <a:lnTo>
                  <a:pt x="502" y="1469"/>
                </a:lnTo>
                <a:lnTo>
                  <a:pt x="437" y="1444"/>
                </a:lnTo>
                <a:lnTo>
                  <a:pt x="373" y="1412"/>
                </a:lnTo>
                <a:lnTo>
                  <a:pt x="315" y="1372"/>
                </a:lnTo>
                <a:lnTo>
                  <a:pt x="262" y="1329"/>
                </a:lnTo>
                <a:lnTo>
                  <a:pt x="212" y="1283"/>
                </a:lnTo>
                <a:lnTo>
                  <a:pt x="165" y="1229"/>
                </a:lnTo>
                <a:lnTo>
                  <a:pt x="122" y="1172"/>
                </a:lnTo>
                <a:lnTo>
                  <a:pt x="86" y="1107"/>
                </a:lnTo>
                <a:lnTo>
                  <a:pt x="57" y="1043"/>
                </a:lnTo>
                <a:lnTo>
                  <a:pt x="32" y="974"/>
                </a:lnTo>
                <a:lnTo>
                  <a:pt x="14" y="903"/>
                </a:lnTo>
                <a:lnTo>
                  <a:pt x="4" y="828"/>
                </a:lnTo>
                <a:lnTo>
                  <a:pt x="0" y="752"/>
                </a:lnTo>
                <a:lnTo>
                  <a:pt x="4" y="673"/>
                </a:lnTo>
                <a:lnTo>
                  <a:pt x="14" y="598"/>
                </a:lnTo>
                <a:lnTo>
                  <a:pt x="32" y="527"/>
                </a:lnTo>
                <a:lnTo>
                  <a:pt x="57" y="458"/>
                </a:lnTo>
                <a:lnTo>
                  <a:pt x="86" y="394"/>
                </a:lnTo>
                <a:lnTo>
                  <a:pt x="122" y="329"/>
                </a:lnTo>
                <a:lnTo>
                  <a:pt x="165" y="272"/>
                </a:lnTo>
                <a:lnTo>
                  <a:pt x="212" y="218"/>
                </a:lnTo>
                <a:lnTo>
                  <a:pt x="262" y="172"/>
                </a:lnTo>
                <a:lnTo>
                  <a:pt x="315" y="129"/>
                </a:lnTo>
                <a:lnTo>
                  <a:pt x="373" y="89"/>
                </a:lnTo>
                <a:lnTo>
                  <a:pt x="437" y="57"/>
                </a:lnTo>
                <a:lnTo>
                  <a:pt x="502" y="32"/>
                </a:lnTo>
                <a:lnTo>
                  <a:pt x="570" y="14"/>
                </a:lnTo>
                <a:lnTo>
                  <a:pt x="642" y="3"/>
                </a:lnTo>
                <a:lnTo>
                  <a:pt x="713" y="0"/>
                </a:lnTo>
                <a:close/>
              </a:path>
            </a:pathLst>
          </a:custGeom>
          <a:solidFill>
            <a:srgbClr val="FFFF00"/>
          </a:solidFill>
          <a:ln w="9525">
            <a:noFill/>
            <a:round/>
            <a:headEnd/>
            <a:tailEnd/>
          </a:ln>
        </p:spPr>
        <p:txBody>
          <a:bodyPr/>
          <a:lstStyle/>
          <a:p>
            <a:endParaRPr lang="en-US"/>
          </a:p>
        </p:txBody>
      </p:sp>
      <p:sp>
        <p:nvSpPr>
          <p:cNvPr id="40965" name="Freeform 7"/>
          <p:cNvSpPr>
            <a:spLocks/>
          </p:cNvSpPr>
          <p:nvPr/>
        </p:nvSpPr>
        <p:spPr bwMode="auto">
          <a:xfrm>
            <a:off x="2674938" y="2371725"/>
            <a:ext cx="3960812" cy="3346450"/>
          </a:xfrm>
          <a:custGeom>
            <a:avLst/>
            <a:gdLst>
              <a:gd name="T0" fmla="*/ 2147483647 w 1430"/>
              <a:gd name="T1" fmla="*/ 0 h 1512"/>
              <a:gd name="T2" fmla="*/ 2147483647 w 1430"/>
              <a:gd name="T3" fmla="*/ 2147483647 h 1512"/>
              <a:gd name="T4" fmla="*/ 2147483647 w 1430"/>
              <a:gd name="T5" fmla="*/ 2147483647 h 1512"/>
              <a:gd name="T6" fmla="*/ 2147483647 w 1430"/>
              <a:gd name="T7" fmla="*/ 2147483647 h 1512"/>
              <a:gd name="T8" fmla="*/ 2147483647 w 1430"/>
              <a:gd name="T9" fmla="*/ 2147483647 h 1512"/>
              <a:gd name="T10" fmla="*/ 2147483647 w 1430"/>
              <a:gd name="T11" fmla="*/ 2147483647 h 1512"/>
              <a:gd name="T12" fmla="*/ 2147483647 w 1430"/>
              <a:gd name="T13" fmla="*/ 2147483647 h 1512"/>
              <a:gd name="T14" fmla="*/ 2147483647 w 1430"/>
              <a:gd name="T15" fmla="*/ 2147483647 h 1512"/>
              <a:gd name="T16" fmla="*/ 2147483647 w 1430"/>
              <a:gd name="T17" fmla="*/ 2147483647 h 1512"/>
              <a:gd name="T18" fmla="*/ 2147483647 w 1430"/>
              <a:gd name="T19" fmla="*/ 2147483647 h 1512"/>
              <a:gd name="T20" fmla="*/ 2147483647 w 1430"/>
              <a:gd name="T21" fmla="*/ 2147483647 h 1512"/>
              <a:gd name="T22" fmla="*/ 2147483647 w 1430"/>
              <a:gd name="T23" fmla="*/ 2147483647 h 1512"/>
              <a:gd name="T24" fmla="*/ 2147483647 w 1430"/>
              <a:gd name="T25" fmla="*/ 2147483647 h 1512"/>
              <a:gd name="T26" fmla="*/ 2147483647 w 1430"/>
              <a:gd name="T27" fmla="*/ 2147483647 h 1512"/>
              <a:gd name="T28" fmla="*/ 2147483647 w 1430"/>
              <a:gd name="T29" fmla="*/ 2147483647 h 1512"/>
              <a:gd name="T30" fmla="*/ 2147483647 w 1430"/>
              <a:gd name="T31" fmla="*/ 2147483647 h 1512"/>
              <a:gd name="T32" fmla="*/ 2147483647 w 1430"/>
              <a:gd name="T33" fmla="*/ 2147483647 h 1512"/>
              <a:gd name="T34" fmla="*/ 2147483647 w 1430"/>
              <a:gd name="T35" fmla="*/ 2147483647 h 1512"/>
              <a:gd name="T36" fmla="*/ 2147483647 w 1430"/>
              <a:gd name="T37" fmla="*/ 2147483647 h 1512"/>
              <a:gd name="T38" fmla="*/ 2147483647 w 1430"/>
              <a:gd name="T39" fmla="*/ 2147483647 h 1512"/>
              <a:gd name="T40" fmla="*/ 2147483647 w 1430"/>
              <a:gd name="T41" fmla="*/ 2147483647 h 1512"/>
              <a:gd name="T42" fmla="*/ 2147483647 w 1430"/>
              <a:gd name="T43" fmla="*/ 2147483647 h 1512"/>
              <a:gd name="T44" fmla="*/ 2147483647 w 1430"/>
              <a:gd name="T45" fmla="*/ 2147483647 h 1512"/>
              <a:gd name="T46" fmla="*/ 2147483647 w 1430"/>
              <a:gd name="T47" fmla="*/ 2147483647 h 1512"/>
              <a:gd name="T48" fmla="*/ 2147483647 w 1430"/>
              <a:gd name="T49" fmla="*/ 2147483647 h 1512"/>
              <a:gd name="T50" fmla="*/ 0 w 1430"/>
              <a:gd name="T51" fmla="*/ 2147483647 h 1512"/>
              <a:gd name="T52" fmla="*/ 2147483647 w 1430"/>
              <a:gd name="T53" fmla="*/ 2147483647 h 1512"/>
              <a:gd name="T54" fmla="*/ 2147483647 w 1430"/>
              <a:gd name="T55" fmla="*/ 2147483647 h 1512"/>
              <a:gd name="T56" fmla="*/ 2147483647 w 1430"/>
              <a:gd name="T57" fmla="*/ 2147483647 h 1512"/>
              <a:gd name="T58" fmla="*/ 2147483647 w 1430"/>
              <a:gd name="T59" fmla="*/ 2147483647 h 1512"/>
              <a:gd name="T60" fmla="*/ 2147483647 w 1430"/>
              <a:gd name="T61" fmla="*/ 2147483647 h 1512"/>
              <a:gd name="T62" fmla="*/ 2147483647 w 1430"/>
              <a:gd name="T63" fmla="*/ 2147483647 h 1512"/>
              <a:gd name="T64" fmla="*/ 2147483647 w 1430"/>
              <a:gd name="T65" fmla="*/ 2147483647 h 1512"/>
              <a:gd name="T66" fmla="*/ 2147483647 w 1430"/>
              <a:gd name="T67" fmla="*/ 2147483647 h 1512"/>
              <a:gd name="T68" fmla="*/ 2147483647 w 1430"/>
              <a:gd name="T69" fmla="*/ 0 h 15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0"/>
              <a:gd name="T106" fmla="*/ 0 h 1512"/>
              <a:gd name="T107" fmla="*/ 1430 w 1430"/>
              <a:gd name="T108" fmla="*/ 1512 h 15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0" h="1512">
                <a:moveTo>
                  <a:pt x="714" y="0"/>
                </a:moveTo>
                <a:lnTo>
                  <a:pt x="714" y="0"/>
                </a:lnTo>
                <a:lnTo>
                  <a:pt x="789" y="3"/>
                </a:lnTo>
                <a:lnTo>
                  <a:pt x="857" y="18"/>
                </a:lnTo>
                <a:lnTo>
                  <a:pt x="925" y="35"/>
                </a:lnTo>
                <a:lnTo>
                  <a:pt x="993" y="61"/>
                </a:lnTo>
                <a:lnTo>
                  <a:pt x="1054" y="93"/>
                </a:lnTo>
                <a:lnTo>
                  <a:pt x="1115" y="129"/>
                </a:lnTo>
                <a:lnTo>
                  <a:pt x="1169" y="175"/>
                </a:lnTo>
                <a:lnTo>
                  <a:pt x="1219" y="222"/>
                </a:lnTo>
                <a:lnTo>
                  <a:pt x="1266" y="276"/>
                </a:lnTo>
                <a:lnTo>
                  <a:pt x="1309" y="333"/>
                </a:lnTo>
                <a:lnTo>
                  <a:pt x="1344" y="397"/>
                </a:lnTo>
                <a:lnTo>
                  <a:pt x="1373" y="462"/>
                </a:lnTo>
                <a:lnTo>
                  <a:pt x="1398" y="530"/>
                </a:lnTo>
                <a:lnTo>
                  <a:pt x="1416" y="605"/>
                </a:lnTo>
                <a:lnTo>
                  <a:pt x="1427" y="677"/>
                </a:lnTo>
                <a:lnTo>
                  <a:pt x="1430" y="756"/>
                </a:lnTo>
                <a:lnTo>
                  <a:pt x="1427" y="831"/>
                </a:lnTo>
                <a:lnTo>
                  <a:pt x="1416" y="906"/>
                </a:lnTo>
                <a:lnTo>
                  <a:pt x="1398" y="978"/>
                </a:lnTo>
                <a:lnTo>
                  <a:pt x="1373" y="1050"/>
                </a:lnTo>
                <a:lnTo>
                  <a:pt x="1344" y="1114"/>
                </a:lnTo>
                <a:lnTo>
                  <a:pt x="1309" y="1179"/>
                </a:lnTo>
                <a:lnTo>
                  <a:pt x="1266" y="1236"/>
                </a:lnTo>
                <a:lnTo>
                  <a:pt x="1219" y="1290"/>
                </a:lnTo>
                <a:lnTo>
                  <a:pt x="1169" y="1336"/>
                </a:lnTo>
                <a:lnTo>
                  <a:pt x="1115" y="1383"/>
                </a:lnTo>
                <a:lnTo>
                  <a:pt x="1054" y="1419"/>
                </a:lnTo>
                <a:lnTo>
                  <a:pt x="993" y="1451"/>
                </a:lnTo>
                <a:lnTo>
                  <a:pt x="925" y="1476"/>
                </a:lnTo>
                <a:lnTo>
                  <a:pt x="857" y="1494"/>
                </a:lnTo>
                <a:lnTo>
                  <a:pt x="789" y="1505"/>
                </a:lnTo>
                <a:lnTo>
                  <a:pt x="714" y="1512"/>
                </a:lnTo>
                <a:lnTo>
                  <a:pt x="642" y="1505"/>
                </a:lnTo>
                <a:lnTo>
                  <a:pt x="570" y="1494"/>
                </a:lnTo>
                <a:lnTo>
                  <a:pt x="502" y="1476"/>
                </a:lnTo>
                <a:lnTo>
                  <a:pt x="438" y="1451"/>
                </a:lnTo>
                <a:lnTo>
                  <a:pt x="373" y="1419"/>
                </a:lnTo>
                <a:lnTo>
                  <a:pt x="316" y="1383"/>
                </a:lnTo>
                <a:lnTo>
                  <a:pt x="259" y="1336"/>
                </a:lnTo>
                <a:lnTo>
                  <a:pt x="208" y="1290"/>
                </a:lnTo>
                <a:lnTo>
                  <a:pt x="162" y="1236"/>
                </a:lnTo>
                <a:lnTo>
                  <a:pt x="122" y="1179"/>
                </a:lnTo>
                <a:lnTo>
                  <a:pt x="87" y="1114"/>
                </a:lnTo>
                <a:lnTo>
                  <a:pt x="54" y="1050"/>
                </a:lnTo>
                <a:lnTo>
                  <a:pt x="33" y="978"/>
                </a:lnTo>
                <a:lnTo>
                  <a:pt x="15" y="906"/>
                </a:lnTo>
                <a:lnTo>
                  <a:pt x="4" y="831"/>
                </a:lnTo>
                <a:lnTo>
                  <a:pt x="0" y="756"/>
                </a:lnTo>
                <a:lnTo>
                  <a:pt x="4" y="677"/>
                </a:lnTo>
                <a:lnTo>
                  <a:pt x="15" y="605"/>
                </a:lnTo>
                <a:lnTo>
                  <a:pt x="33" y="530"/>
                </a:lnTo>
                <a:lnTo>
                  <a:pt x="54" y="462"/>
                </a:lnTo>
                <a:lnTo>
                  <a:pt x="87" y="397"/>
                </a:lnTo>
                <a:lnTo>
                  <a:pt x="122" y="333"/>
                </a:lnTo>
                <a:lnTo>
                  <a:pt x="162" y="276"/>
                </a:lnTo>
                <a:lnTo>
                  <a:pt x="208" y="222"/>
                </a:lnTo>
                <a:lnTo>
                  <a:pt x="259" y="175"/>
                </a:lnTo>
                <a:lnTo>
                  <a:pt x="316" y="129"/>
                </a:lnTo>
                <a:lnTo>
                  <a:pt x="373" y="93"/>
                </a:lnTo>
                <a:lnTo>
                  <a:pt x="438" y="61"/>
                </a:lnTo>
                <a:lnTo>
                  <a:pt x="502" y="35"/>
                </a:lnTo>
                <a:lnTo>
                  <a:pt x="570" y="18"/>
                </a:lnTo>
                <a:lnTo>
                  <a:pt x="642" y="3"/>
                </a:lnTo>
                <a:lnTo>
                  <a:pt x="714" y="0"/>
                </a:lnTo>
                <a:close/>
              </a:path>
            </a:pathLst>
          </a:custGeom>
          <a:solidFill>
            <a:srgbClr val="FFFA00"/>
          </a:solidFill>
          <a:ln w="9525">
            <a:noFill/>
            <a:round/>
            <a:headEnd/>
            <a:tailEnd/>
          </a:ln>
        </p:spPr>
        <p:txBody>
          <a:bodyPr/>
          <a:lstStyle/>
          <a:p>
            <a:endParaRPr lang="en-US"/>
          </a:p>
        </p:txBody>
      </p:sp>
      <p:sp>
        <p:nvSpPr>
          <p:cNvPr id="40966" name="Freeform 8"/>
          <p:cNvSpPr>
            <a:spLocks/>
          </p:cNvSpPr>
          <p:nvPr/>
        </p:nvSpPr>
        <p:spPr bwMode="auto">
          <a:xfrm>
            <a:off x="2655888" y="2362200"/>
            <a:ext cx="3979862" cy="3355975"/>
          </a:xfrm>
          <a:custGeom>
            <a:avLst/>
            <a:gdLst>
              <a:gd name="T0" fmla="*/ 2147483647 w 1437"/>
              <a:gd name="T1" fmla="*/ 0 h 1516"/>
              <a:gd name="T2" fmla="*/ 2147483647 w 1437"/>
              <a:gd name="T3" fmla="*/ 2147483647 h 1516"/>
              <a:gd name="T4" fmla="*/ 2147483647 w 1437"/>
              <a:gd name="T5" fmla="*/ 2147483647 h 1516"/>
              <a:gd name="T6" fmla="*/ 2147483647 w 1437"/>
              <a:gd name="T7" fmla="*/ 2147483647 h 1516"/>
              <a:gd name="T8" fmla="*/ 2147483647 w 1437"/>
              <a:gd name="T9" fmla="*/ 2147483647 h 1516"/>
              <a:gd name="T10" fmla="*/ 2147483647 w 1437"/>
              <a:gd name="T11" fmla="*/ 2147483647 h 1516"/>
              <a:gd name="T12" fmla="*/ 2147483647 w 1437"/>
              <a:gd name="T13" fmla="*/ 2147483647 h 1516"/>
              <a:gd name="T14" fmla="*/ 2147483647 w 1437"/>
              <a:gd name="T15" fmla="*/ 2147483647 h 1516"/>
              <a:gd name="T16" fmla="*/ 2147483647 w 1437"/>
              <a:gd name="T17" fmla="*/ 2147483647 h 1516"/>
              <a:gd name="T18" fmla="*/ 2147483647 w 1437"/>
              <a:gd name="T19" fmla="*/ 2147483647 h 1516"/>
              <a:gd name="T20" fmla="*/ 2147483647 w 1437"/>
              <a:gd name="T21" fmla="*/ 2147483647 h 1516"/>
              <a:gd name="T22" fmla="*/ 2147483647 w 1437"/>
              <a:gd name="T23" fmla="*/ 2147483647 h 1516"/>
              <a:gd name="T24" fmla="*/ 2147483647 w 1437"/>
              <a:gd name="T25" fmla="*/ 2147483647 h 1516"/>
              <a:gd name="T26" fmla="*/ 2147483647 w 1437"/>
              <a:gd name="T27" fmla="*/ 2147483647 h 1516"/>
              <a:gd name="T28" fmla="*/ 2147483647 w 1437"/>
              <a:gd name="T29" fmla="*/ 2147483647 h 1516"/>
              <a:gd name="T30" fmla="*/ 2147483647 w 1437"/>
              <a:gd name="T31" fmla="*/ 2147483647 h 1516"/>
              <a:gd name="T32" fmla="*/ 2147483647 w 1437"/>
              <a:gd name="T33" fmla="*/ 2147483647 h 1516"/>
              <a:gd name="T34" fmla="*/ 2147483647 w 1437"/>
              <a:gd name="T35" fmla="*/ 2147483647 h 1516"/>
              <a:gd name="T36" fmla="*/ 2147483647 w 1437"/>
              <a:gd name="T37" fmla="*/ 2147483647 h 1516"/>
              <a:gd name="T38" fmla="*/ 2147483647 w 1437"/>
              <a:gd name="T39" fmla="*/ 2147483647 h 1516"/>
              <a:gd name="T40" fmla="*/ 2147483647 w 1437"/>
              <a:gd name="T41" fmla="*/ 2147483647 h 1516"/>
              <a:gd name="T42" fmla="*/ 2147483647 w 1437"/>
              <a:gd name="T43" fmla="*/ 2147483647 h 1516"/>
              <a:gd name="T44" fmla="*/ 2147483647 w 1437"/>
              <a:gd name="T45" fmla="*/ 2147483647 h 1516"/>
              <a:gd name="T46" fmla="*/ 2147483647 w 1437"/>
              <a:gd name="T47" fmla="*/ 2147483647 h 1516"/>
              <a:gd name="T48" fmla="*/ 2147483647 w 1437"/>
              <a:gd name="T49" fmla="*/ 2147483647 h 1516"/>
              <a:gd name="T50" fmla="*/ 0 w 1437"/>
              <a:gd name="T51" fmla="*/ 2147483647 h 1516"/>
              <a:gd name="T52" fmla="*/ 2147483647 w 1437"/>
              <a:gd name="T53" fmla="*/ 2147483647 h 1516"/>
              <a:gd name="T54" fmla="*/ 2147483647 w 1437"/>
              <a:gd name="T55" fmla="*/ 2147483647 h 1516"/>
              <a:gd name="T56" fmla="*/ 2147483647 w 1437"/>
              <a:gd name="T57" fmla="*/ 2147483647 h 1516"/>
              <a:gd name="T58" fmla="*/ 2147483647 w 1437"/>
              <a:gd name="T59" fmla="*/ 2147483647 h 1516"/>
              <a:gd name="T60" fmla="*/ 2147483647 w 1437"/>
              <a:gd name="T61" fmla="*/ 2147483647 h 1516"/>
              <a:gd name="T62" fmla="*/ 2147483647 w 1437"/>
              <a:gd name="T63" fmla="*/ 2147483647 h 1516"/>
              <a:gd name="T64" fmla="*/ 2147483647 w 1437"/>
              <a:gd name="T65" fmla="*/ 2147483647 h 1516"/>
              <a:gd name="T66" fmla="*/ 2147483647 w 1437"/>
              <a:gd name="T67" fmla="*/ 2147483647 h 1516"/>
              <a:gd name="T68" fmla="*/ 2147483647 w 1437"/>
              <a:gd name="T69" fmla="*/ 0 h 15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7"/>
              <a:gd name="T106" fmla="*/ 0 h 1516"/>
              <a:gd name="T107" fmla="*/ 1437 w 1437"/>
              <a:gd name="T108" fmla="*/ 1516 h 15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7" h="1516">
                <a:moveTo>
                  <a:pt x="721" y="0"/>
                </a:moveTo>
                <a:lnTo>
                  <a:pt x="721" y="0"/>
                </a:lnTo>
                <a:lnTo>
                  <a:pt x="792" y="4"/>
                </a:lnTo>
                <a:lnTo>
                  <a:pt x="864" y="14"/>
                </a:lnTo>
                <a:lnTo>
                  <a:pt x="932" y="32"/>
                </a:lnTo>
                <a:lnTo>
                  <a:pt x="997" y="57"/>
                </a:lnTo>
                <a:lnTo>
                  <a:pt x="1061" y="90"/>
                </a:lnTo>
                <a:lnTo>
                  <a:pt x="1122" y="129"/>
                </a:lnTo>
                <a:lnTo>
                  <a:pt x="1176" y="172"/>
                </a:lnTo>
                <a:lnTo>
                  <a:pt x="1226" y="222"/>
                </a:lnTo>
                <a:lnTo>
                  <a:pt x="1273" y="276"/>
                </a:lnTo>
                <a:lnTo>
                  <a:pt x="1316" y="333"/>
                </a:lnTo>
                <a:lnTo>
                  <a:pt x="1351" y="398"/>
                </a:lnTo>
                <a:lnTo>
                  <a:pt x="1380" y="462"/>
                </a:lnTo>
                <a:lnTo>
                  <a:pt x="1405" y="534"/>
                </a:lnTo>
                <a:lnTo>
                  <a:pt x="1423" y="606"/>
                </a:lnTo>
                <a:lnTo>
                  <a:pt x="1434" y="681"/>
                </a:lnTo>
                <a:lnTo>
                  <a:pt x="1437" y="756"/>
                </a:lnTo>
                <a:lnTo>
                  <a:pt x="1434" y="835"/>
                </a:lnTo>
                <a:lnTo>
                  <a:pt x="1423" y="910"/>
                </a:lnTo>
                <a:lnTo>
                  <a:pt x="1405" y="982"/>
                </a:lnTo>
                <a:lnTo>
                  <a:pt x="1380" y="1054"/>
                </a:lnTo>
                <a:lnTo>
                  <a:pt x="1351" y="1118"/>
                </a:lnTo>
                <a:lnTo>
                  <a:pt x="1316" y="1183"/>
                </a:lnTo>
                <a:lnTo>
                  <a:pt x="1273" y="1240"/>
                </a:lnTo>
                <a:lnTo>
                  <a:pt x="1226" y="1294"/>
                </a:lnTo>
                <a:lnTo>
                  <a:pt x="1176" y="1344"/>
                </a:lnTo>
                <a:lnTo>
                  <a:pt x="1122" y="1387"/>
                </a:lnTo>
                <a:lnTo>
                  <a:pt x="1061" y="1423"/>
                </a:lnTo>
                <a:lnTo>
                  <a:pt x="997" y="1455"/>
                </a:lnTo>
                <a:lnTo>
                  <a:pt x="932" y="1480"/>
                </a:lnTo>
                <a:lnTo>
                  <a:pt x="864" y="1501"/>
                </a:lnTo>
                <a:lnTo>
                  <a:pt x="792" y="1512"/>
                </a:lnTo>
                <a:lnTo>
                  <a:pt x="721" y="1516"/>
                </a:lnTo>
                <a:lnTo>
                  <a:pt x="645" y="1512"/>
                </a:lnTo>
                <a:lnTo>
                  <a:pt x="574" y="1501"/>
                </a:lnTo>
                <a:lnTo>
                  <a:pt x="506" y="1480"/>
                </a:lnTo>
                <a:lnTo>
                  <a:pt x="441" y="1455"/>
                </a:lnTo>
                <a:lnTo>
                  <a:pt x="377" y="1423"/>
                </a:lnTo>
                <a:lnTo>
                  <a:pt x="319" y="1387"/>
                </a:lnTo>
                <a:lnTo>
                  <a:pt x="262" y="1344"/>
                </a:lnTo>
                <a:lnTo>
                  <a:pt x="212" y="1294"/>
                </a:lnTo>
                <a:lnTo>
                  <a:pt x="165" y="1240"/>
                </a:lnTo>
                <a:lnTo>
                  <a:pt x="122" y="1183"/>
                </a:lnTo>
                <a:lnTo>
                  <a:pt x="86" y="1118"/>
                </a:lnTo>
                <a:lnTo>
                  <a:pt x="58" y="1054"/>
                </a:lnTo>
                <a:lnTo>
                  <a:pt x="33" y="982"/>
                </a:lnTo>
                <a:lnTo>
                  <a:pt x="15" y="910"/>
                </a:lnTo>
                <a:lnTo>
                  <a:pt x="4" y="835"/>
                </a:lnTo>
                <a:lnTo>
                  <a:pt x="0" y="756"/>
                </a:lnTo>
                <a:lnTo>
                  <a:pt x="4" y="681"/>
                </a:lnTo>
                <a:lnTo>
                  <a:pt x="15" y="606"/>
                </a:lnTo>
                <a:lnTo>
                  <a:pt x="33" y="534"/>
                </a:lnTo>
                <a:lnTo>
                  <a:pt x="58" y="462"/>
                </a:lnTo>
                <a:lnTo>
                  <a:pt x="86" y="398"/>
                </a:lnTo>
                <a:lnTo>
                  <a:pt x="122" y="333"/>
                </a:lnTo>
                <a:lnTo>
                  <a:pt x="165" y="276"/>
                </a:lnTo>
                <a:lnTo>
                  <a:pt x="212" y="222"/>
                </a:lnTo>
                <a:lnTo>
                  <a:pt x="262" y="172"/>
                </a:lnTo>
                <a:lnTo>
                  <a:pt x="319" y="129"/>
                </a:lnTo>
                <a:lnTo>
                  <a:pt x="377" y="90"/>
                </a:lnTo>
                <a:lnTo>
                  <a:pt x="441" y="57"/>
                </a:lnTo>
                <a:lnTo>
                  <a:pt x="506" y="32"/>
                </a:lnTo>
                <a:lnTo>
                  <a:pt x="574" y="14"/>
                </a:lnTo>
                <a:lnTo>
                  <a:pt x="645" y="4"/>
                </a:lnTo>
                <a:lnTo>
                  <a:pt x="721" y="0"/>
                </a:lnTo>
                <a:close/>
              </a:path>
            </a:pathLst>
          </a:custGeom>
          <a:solidFill>
            <a:srgbClr val="FFF200"/>
          </a:solidFill>
          <a:ln w="9525">
            <a:noFill/>
            <a:round/>
            <a:headEnd/>
            <a:tailEnd/>
          </a:ln>
        </p:spPr>
        <p:txBody>
          <a:bodyPr/>
          <a:lstStyle/>
          <a:p>
            <a:endParaRPr lang="en-US"/>
          </a:p>
        </p:txBody>
      </p:sp>
      <p:sp>
        <p:nvSpPr>
          <p:cNvPr id="40967" name="Freeform 9"/>
          <p:cNvSpPr>
            <a:spLocks/>
          </p:cNvSpPr>
          <p:nvPr/>
        </p:nvSpPr>
        <p:spPr bwMode="auto">
          <a:xfrm>
            <a:off x="2636838" y="2347913"/>
            <a:ext cx="3998912" cy="3370262"/>
          </a:xfrm>
          <a:custGeom>
            <a:avLst/>
            <a:gdLst>
              <a:gd name="T0" fmla="*/ 2147483647 w 1444"/>
              <a:gd name="T1" fmla="*/ 0 h 1523"/>
              <a:gd name="T2" fmla="*/ 2147483647 w 1444"/>
              <a:gd name="T3" fmla="*/ 2147483647 h 1523"/>
              <a:gd name="T4" fmla="*/ 2147483647 w 1444"/>
              <a:gd name="T5" fmla="*/ 2147483647 h 1523"/>
              <a:gd name="T6" fmla="*/ 2147483647 w 1444"/>
              <a:gd name="T7" fmla="*/ 2147483647 h 1523"/>
              <a:gd name="T8" fmla="*/ 2147483647 w 1444"/>
              <a:gd name="T9" fmla="*/ 2147483647 h 1523"/>
              <a:gd name="T10" fmla="*/ 2147483647 w 1444"/>
              <a:gd name="T11" fmla="*/ 2147483647 h 1523"/>
              <a:gd name="T12" fmla="*/ 2147483647 w 1444"/>
              <a:gd name="T13" fmla="*/ 2147483647 h 1523"/>
              <a:gd name="T14" fmla="*/ 2147483647 w 1444"/>
              <a:gd name="T15" fmla="*/ 2147483647 h 1523"/>
              <a:gd name="T16" fmla="*/ 2147483647 w 1444"/>
              <a:gd name="T17" fmla="*/ 2147483647 h 1523"/>
              <a:gd name="T18" fmla="*/ 2147483647 w 1444"/>
              <a:gd name="T19" fmla="*/ 2147483647 h 1523"/>
              <a:gd name="T20" fmla="*/ 2147483647 w 1444"/>
              <a:gd name="T21" fmla="*/ 2147483647 h 1523"/>
              <a:gd name="T22" fmla="*/ 2147483647 w 1444"/>
              <a:gd name="T23" fmla="*/ 2147483647 h 1523"/>
              <a:gd name="T24" fmla="*/ 2147483647 w 1444"/>
              <a:gd name="T25" fmla="*/ 2147483647 h 1523"/>
              <a:gd name="T26" fmla="*/ 2147483647 w 1444"/>
              <a:gd name="T27" fmla="*/ 2147483647 h 1523"/>
              <a:gd name="T28" fmla="*/ 2147483647 w 1444"/>
              <a:gd name="T29" fmla="*/ 2147483647 h 1523"/>
              <a:gd name="T30" fmla="*/ 2147483647 w 1444"/>
              <a:gd name="T31" fmla="*/ 2147483647 h 1523"/>
              <a:gd name="T32" fmla="*/ 2147483647 w 1444"/>
              <a:gd name="T33" fmla="*/ 2147483647 h 1523"/>
              <a:gd name="T34" fmla="*/ 2147483647 w 1444"/>
              <a:gd name="T35" fmla="*/ 2147483647 h 1523"/>
              <a:gd name="T36" fmla="*/ 2147483647 w 1444"/>
              <a:gd name="T37" fmla="*/ 2147483647 h 1523"/>
              <a:gd name="T38" fmla="*/ 2147483647 w 1444"/>
              <a:gd name="T39" fmla="*/ 2147483647 h 1523"/>
              <a:gd name="T40" fmla="*/ 2147483647 w 1444"/>
              <a:gd name="T41" fmla="*/ 2147483647 h 1523"/>
              <a:gd name="T42" fmla="*/ 2147483647 w 1444"/>
              <a:gd name="T43" fmla="*/ 2147483647 h 1523"/>
              <a:gd name="T44" fmla="*/ 2147483647 w 1444"/>
              <a:gd name="T45" fmla="*/ 2147483647 h 1523"/>
              <a:gd name="T46" fmla="*/ 2147483647 w 1444"/>
              <a:gd name="T47" fmla="*/ 2147483647 h 1523"/>
              <a:gd name="T48" fmla="*/ 2147483647 w 1444"/>
              <a:gd name="T49" fmla="*/ 2147483647 h 1523"/>
              <a:gd name="T50" fmla="*/ 0 w 1444"/>
              <a:gd name="T51" fmla="*/ 2147483647 h 1523"/>
              <a:gd name="T52" fmla="*/ 2147483647 w 1444"/>
              <a:gd name="T53" fmla="*/ 2147483647 h 1523"/>
              <a:gd name="T54" fmla="*/ 2147483647 w 1444"/>
              <a:gd name="T55" fmla="*/ 2147483647 h 1523"/>
              <a:gd name="T56" fmla="*/ 2147483647 w 1444"/>
              <a:gd name="T57" fmla="*/ 2147483647 h 1523"/>
              <a:gd name="T58" fmla="*/ 2147483647 w 1444"/>
              <a:gd name="T59" fmla="*/ 2147483647 h 1523"/>
              <a:gd name="T60" fmla="*/ 2147483647 w 1444"/>
              <a:gd name="T61" fmla="*/ 2147483647 h 1523"/>
              <a:gd name="T62" fmla="*/ 2147483647 w 1444"/>
              <a:gd name="T63" fmla="*/ 2147483647 h 1523"/>
              <a:gd name="T64" fmla="*/ 2147483647 w 1444"/>
              <a:gd name="T65" fmla="*/ 2147483647 h 1523"/>
              <a:gd name="T66" fmla="*/ 2147483647 w 1444"/>
              <a:gd name="T67" fmla="*/ 2147483647 h 1523"/>
              <a:gd name="T68" fmla="*/ 2147483647 w 1444"/>
              <a:gd name="T69" fmla="*/ 0 h 15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4"/>
              <a:gd name="T106" fmla="*/ 0 h 1523"/>
              <a:gd name="T107" fmla="*/ 1444 w 1444"/>
              <a:gd name="T108" fmla="*/ 1523 h 15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4" h="1523">
                <a:moveTo>
                  <a:pt x="724" y="0"/>
                </a:moveTo>
                <a:lnTo>
                  <a:pt x="724" y="0"/>
                </a:lnTo>
                <a:lnTo>
                  <a:pt x="796" y="3"/>
                </a:lnTo>
                <a:lnTo>
                  <a:pt x="867" y="14"/>
                </a:lnTo>
                <a:lnTo>
                  <a:pt x="939" y="36"/>
                </a:lnTo>
                <a:lnTo>
                  <a:pt x="1004" y="61"/>
                </a:lnTo>
                <a:lnTo>
                  <a:pt x="1068" y="93"/>
                </a:lnTo>
                <a:lnTo>
                  <a:pt x="1126" y="132"/>
                </a:lnTo>
                <a:lnTo>
                  <a:pt x="1183" y="175"/>
                </a:lnTo>
                <a:lnTo>
                  <a:pt x="1233" y="226"/>
                </a:lnTo>
                <a:lnTo>
                  <a:pt x="1280" y="279"/>
                </a:lnTo>
                <a:lnTo>
                  <a:pt x="1323" y="337"/>
                </a:lnTo>
                <a:lnTo>
                  <a:pt x="1358" y="401"/>
                </a:lnTo>
                <a:lnTo>
                  <a:pt x="1387" y="466"/>
                </a:lnTo>
                <a:lnTo>
                  <a:pt x="1412" y="537"/>
                </a:lnTo>
                <a:lnTo>
                  <a:pt x="1430" y="609"/>
                </a:lnTo>
                <a:lnTo>
                  <a:pt x="1441" y="684"/>
                </a:lnTo>
                <a:lnTo>
                  <a:pt x="1444" y="763"/>
                </a:lnTo>
                <a:lnTo>
                  <a:pt x="1441" y="838"/>
                </a:lnTo>
                <a:lnTo>
                  <a:pt x="1430" y="917"/>
                </a:lnTo>
                <a:lnTo>
                  <a:pt x="1412" y="989"/>
                </a:lnTo>
                <a:lnTo>
                  <a:pt x="1387" y="1057"/>
                </a:lnTo>
                <a:lnTo>
                  <a:pt x="1358" y="1125"/>
                </a:lnTo>
                <a:lnTo>
                  <a:pt x="1323" y="1190"/>
                </a:lnTo>
                <a:lnTo>
                  <a:pt x="1280" y="1247"/>
                </a:lnTo>
                <a:lnTo>
                  <a:pt x="1233" y="1301"/>
                </a:lnTo>
                <a:lnTo>
                  <a:pt x="1183" y="1351"/>
                </a:lnTo>
                <a:lnTo>
                  <a:pt x="1126" y="1394"/>
                </a:lnTo>
                <a:lnTo>
                  <a:pt x="1068" y="1433"/>
                </a:lnTo>
                <a:lnTo>
                  <a:pt x="1004" y="1465"/>
                </a:lnTo>
                <a:lnTo>
                  <a:pt x="939" y="1491"/>
                </a:lnTo>
                <a:lnTo>
                  <a:pt x="867" y="1508"/>
                </a:lnTo>
                <a:lnTo>
                  <a:pt x="796" y="1519"/>
                </a:lnTo>
                <a:lnTo>
                  <a:pt x="724" y="1523"/>
                </a:lnTo>
                <a:lnTo>
                  <a:pt x="649" y="1519"/>
                </a:lnTo>
                <a:lnTo>
                  <a:pt x="577" y="1508"/>
                </a:lnTo>
                <a:lnTo>
                  <a:pt x="509" y="1491"/>
                </a:lnTo>
                <a:lnTo>
                  <a:pt x="445" y="1465"/>
                </a:lnTo>
                <a:lnTo>
                  <a:pt x="380" y="1433"/>
                </a:lnTo>
                <a:lnTo>
                  <a:pt x="319" y="1394"/>
                </a:lnTo>
                <a:lnTo>
                  <a:pt x="265" y="1351"/>
                </a:lnTo>
                <a:lnTo>
                  <a:pt x="215" y="1301"/>
                </a:lnTo>
                <a:lnTo>
                  <a:pt x="169" y="1247"/>
                </a:lnTo>
                <a:lnTo>
                  <a:pt x="126" y="1190"/>
                </a:lnTo>
                <a:lnTo>
                  <a:pt x="90" y="1125"/>
                </a:lnTo>
                <a:lnTo>
                  <a:pt x="57" y="1057"/>
                </a:lnTo>
                <a:lnTo>
                  <a:pt x="36" y="989"/>
                </a:lnTo>
                <a:lnTo>
                  <a:pt x="18" y="917"/>
                </a:lnTo>
                <a:lnTo>
                  <a:pt x="4" y="838"/>
                </a:lnTo>
                <a:lnTo>
                  <a:pt x="0" y="763"/>
                </a:lnTo>
                <a:lnTo>
                  <a:pt x="4" y="684"/>
                </a:lnTo>
                <a:lnTo>
                  <a:pt x="18" y="609"/>
                </a:lnTo>
                <a:lnTo>
                  <a:pt x="36" y="537"/>
                </a:lnTo>
                <a:lnTo>
                  <a:pt x="57" y="466"/>
                </a:lnTo>
                <a:lnTo>
                  <a:pt x="90" y="401"/>
                </a:lnTo>
                <a:lnTo>
                  <a:pt x="126" y="337"/>
                </a:lnTo>
                <a:lnTo>
                  <a:pt x="169" y="279"/>
                </a:lnTo>
                <a:lnTo>
                  <a:pt x="215" y="226"/>
                </a:lnTo>
                <a:lnTo>
                  <a:pt x="265" y="175"/>
                </a:lnTo>
                <a:lnTo>
                  <a:pt x="319" y="132"/>
                </a:lnTo>
                <a:lnTo>
                  <a:pt x="380" y="93"/>
                </a:lnTo>
                <a:lnTo>
                  <a:pt x="445" y="61"/>
                </a:lnTo>
                <a:lnTo>
                  <a:pt x="509" y="36"/>
                </a:lnTo>
                <a:lnTo>
                  <a:pt x="577" y="14"/>
                </a:lnTo>
                <a:lnTo>
                  <a:pt x="649" y="3"/>
                </a:lnTo>
                <a:lnTo>
                  <a:pt x="724" y="0"/>
                </a:lnTo>
                <a:close/>
              </a:path>
            </a:pathLst>
          </a:custGeom>
          <a:solidFill>
            <a:srgbClr val="FFED00"/>
          </a:solidFill>
          <a:ln w="9525">
            <a:noFill/>
            <a:round/>
            <a:headEnd/>
            <a:tailEnd/>
          </a:ln>
        </p:spPr>
        <p:txBody>
          <a:bodyPr/>
          <a:lstStyle/>
          <a:p>
            <a:endParaRPr lang="en-US"/>
          </a:p>
        </p:txBody>
      </p:sp>
      <p:sp>
        <p:nvSpPr>
          <p:cNvPr id="40968" name="Freeform 10"/>
          <p:cNvSpPr>
            <a:spLocks/>
          </p:cNvSpPr>
          <p:nvPr/>
        </p:nvSpPr>
        <p:spPr bwMode="auto">
          <a:xfrm>
            <a:off x="2628900" y="2338388"/>
            <a:ext cx="4017963" cy="3386137"/>
          </a:xfrm>
          <a:custGeom>
            <a:avLst/>
            <a:gdLst>
              <a:gd name="T0" fmla="*/ 2147483647 w 1451"/>
              <a:gd name="T1" fmla="*/ 0 h 1530"/>
              <a:gd name="T2" fmla="*/ 2147483647 w 1451"/>
              <a:gd name="T3" fmla="*/ 2147483647 h 1530"/>
              <a:gd name="T4" fmla="*/ 2147483647 w 1451"/>
              <a:gd name="T5" fmla="*/ 2147483647 h 1530"/>
              <a:gd name="T6" fmla="*/ 2147483647 w 1451"/>
              <a:gd name="T7" fmla="*/ 2147483647 h 1530"/>
              <a:gd name="T8" fmla="*/ 2147483647 w 1451"/>
              <a:gd name="T9" fmla="*/ 2147483647 h 1530"/>
              <a:gd name="T10" fmla="*/ 2147483647 w 1451"/>
              <a:gd name="T11" fmla="*/ 2147483647 h 1530"/>
              <a:gd name="T12" fmla="*/ 2147483647 w 1451"/>
              <a:gd name="T13" fmla="*/ 2147483647 h 1530"/>
              <a:gd name="T14" fmla="*/ 2147483647 w 1451"/>
              <a:gd name="T15" fmla="*/ 2147483647 h 1530"/>
              <a:gd name="T16" fmla="*/ 2147483647 w 1451"/>
              <a:gd name="T17" fmla="*/ 2147483647 h 1530"/>
              <a:gd name="T18" fmla="*/ 2147483647 w 1451"/>
              <a:gd name="T19" fmla="*/ 2147483647 h 1530"/>
              <a:gd name="T20" fmla="*/ 2147483647 w 1451"/>
              <a:gd name="T21" fmla="*/ 2147483647 h 1530"/>
              <a:gd name="T22" fmla="*/ 2147483647 w 1451"/>
              <a:gd name="T23" fmla="*/ 2147483647 h 1530"/>
              <a:gd name="T24" fmla="*/ 2147483647 w 1451"/>
              <a:gd name="T25" fmla="*/ 2147483647 h 1530"/>
              <a:gd name="T26" fmla="*/ 2147483647 w 1451"/>
              <a:gd name="T27" fmla="*/ 2147483647 h 1530"/>
              <a:gd name="T28" fmla="*/ 2147483647 w 1451"/>
              <a:gd name="T29" fmla="*/ 2147483647 h 1530"/>
              <a:gd name="T30" fmla="*/ 2147483647 w 1451"/>
              <a:gd name="T31" fmla="*/ 2147483647 h 1530"/>
              <a:gd name="T32" fmla="*/ 2147483647 w 1451"/>
              <a:gd name="T33" fmla="*/ 2147483647 h 1530"/>
              <a:gd name="T34" fmla="*/ 2147483647 w 1451"/>
              <a:gd name="T35" fmla="*/ 2147483647 h 1530"/>
              <a:gd name="T36" fmla="*/ 2147483647 w 1451"/>
              <a:gd name="T37" fmla="*/ 2147483647 h 1530"/>
              <a:gd name="T38" fmla="*/ 2147483647 w 1451"/>
              <a:gd name="T39" fmla="*/ 2147483647 h 1530"/>
              <a:gd name="T40" fmla="*/ 2147483647 w 1451"/>
              <a:gd name="T41" fmla="*/ 2147483647 h 1530"/>
              <a:gd name="T42" fmla="*/ 2147483647 w 1451"/>
              <a:gd name="T43" fmla="*/ 2147483647 h 1530"/>
              <a:gd name="T44" fmla="*/ 2147483647 w 1451"/>
              <a:gd name="T45" fmla="*/ 2147483647 h 1530"/>
              <a:gd name="T46" fmla="*/ 2147483647 w 1451"/>
              <a:gd name="T47" fmla="*/ 2147483647 h 1530"/>
              <a:gd name="T48" fmla="*/ 2147483647 w 1451"/>
              <a:gd name="T49" fmla="*/ 2147483647 h 1530"/>
              <a:gd name="T50" fmla="*/ 0 w 1451"/>
              <a:gd name="T51" fmla="*/ 2147483647 h 1530"/>
              <a:gd name="T52" fmla="*/ 2147483647 w 1451"/>
              <a:gd name="T53" fmla="*/ 2147483647 h 1530"/>
              <a:gd name="T54" fmla="*/ 2147483647 w 1451"/>
              <a:gd name="T55" fmla="*/ 2147483647 h 1530"/>
              <a:gd name="T56" fmla="*/ 2147483647 w 1451"/>
              <a:gd name="T57" fmla="*/ 2147483647 h 1530"/>
              <a:gd name="T58" fmla="*/ 2147483647 w 1451"/>
              <a:gd name="T59" fmla="*/ 2147483647 h 1530"/>
              <a:gd name="T60" fmla="*/ 2147483647 w 1451"/>
              <a:gd name="T61" fmla="*/ 2147483647 h 1530"/>
              <a:gd name="T62" fmla="*/ 2147483647 w 1451"/>
              <a:gd name="T63" fmla="*/ 2147483647 h 1530"/>
              <a:gd name="T64" fmla="*/ 2147483647 w 1451"/>
              <a:gd name="T65" fmla="*/ 2147483647 h 1530"/>
              <a:gd name="T66" fmla="*/ 2147483647 w 1451"/>
              <a:gd name="T67" fmla="*/ 2147483647 h 1530"/>
              <a:gd name="T68" fmla="*/ 2147483647 w 1451"/>
              <a:gd name="T69" fmla="*/ 0 h 15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1"/>
              <a:gd name="T106" fmla="*/ 0 h 1530"/>
              <a:gd name="T107" fmla="*/ 1451 w 1451"/>
              <a:gd name="T108" fmla="*/ 1530 h 15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1" h="1530">
                <a:moveTo>
                  <a:pt x="724" y="0"/>
                </a:moveTo>
                <a:lnTo>
                  <a:pt x="724" y="0"/>
                </a:lnTo>
                <a:lnTo>
                  <a:pt x="799" y="4"/>
                </a:lnTo>
                <a:lnTo>
                  <a:pt x="870" y="15"/>
                </a:lnTo>
                <a:lnTo>
                  <a:pt x="939" y="33"/>
                </a:lnTo>
                <a:lnTo>
                  <a:pt x="1007" y="58"/>
                </a:lnTo>
                <a:lnTo>
                  <a:pt x="1071" y="90"/>
                </a:lnTo>
                <a:lnTo>
                  <a:pt x="1129" y="129"/>
                </a:lnTo>
                <a:lnTo>
                  <a:pt x="1186" y="172"/>
                </a:lnTo>
                <a:lnTo>
                  <a:pt x="1236" y="222"/>
                </a:lnTo>
                <a:lnTo>
                  <a:pt x="1283" y="276"/>
                </a:lnTo>
                <a:lnTo>
                  <a:pt x="1326" y="337"/>
                </a:lnTo>
                <a:lnTo>
                  <a:pt x="1361" y="398"/>
                </a:lnTo>
                <a:lnTo>
                  <a:pt x="1394" y="466"/>
                </a:lnTo>
                <a:lnTo>
                  <a:pt x="1415" y="538"/>
                </a:lnTo>
                <a:lnTo>
                  <a:pt x="1433" y="609"/>
                </a:lnTo>
                <a:lnTo>
                  <a:pt x="1447" y="685"/>
                </a:lnTo>
                <a:lnTo>
                  <a:pt x="1451" y="764"/>
                </a:lnTo>
                <a:lnTo>
                  <a:pt x="1447" y="842"/>
                </a:lnTo>
                <a:lnTo>
                  <a:pt x="1433" y="918"/>
                </a:lnTo>
                <a:lnTo>
                  <a:pt x="1415" y="993"/>
                </a:lnTo>
                <a:lnTo>
                  <a:pt x="1394" y="1061"/>
                </a:lnTo>
                <a:lnTo>
                  <a:pt x="1361" y="1129"/>
                </a:lnTo>
                <a:lnTo>
                  <a:pt x="1326" y="1194"/>
                </a:lnTo>
                <a:lnTo>
                  <a:pt x="1283" y="1251"/>
                </a:lnTo>
                <a:lnTo>
                  <a:pt x="1236" y="1305"/>
                </a:lnTo>
                <a:lnTo>
                  <a:pt x="1186" y="1355"/>
                </a:lnTo>
                <a:lnTo>
                  <a:pt x="1129" y="1398"/>
                </a:lnTo>
                <a:lnTo>
                  <a:pt x="1071" y="1437"/>
                </a:lnTo>
                <a:lnTo>
                  <a:pt x="1007" y="1469"/>
                </a:lnTo>
                <a:lnTo>
                  <a:pt x="939" y="1495"/>
                </a:lnTo>
                <a:lnTo>
                  <a:pt x="870" y="1512"/>
                </a:lnTo>
                <a:lnTo>
                  <a:pt x="799" y="1527"/>
                </a:lnTo>
                <a:lnTo>
                  <a:pt x="724" y="1530"/>
                </a:lnTo>
                <a:lnTo>
                  <a:pt x="652" y="1527"/>
                </a:lnTo>
                <a:lnTo>
                  <a:pt x="577" y="1512"/>
                </a:lnTo>
                <a:lnTo>
                  <a:pt x="508" y="1495"/>
                </a:lnTo>
                <a:lnTo>
                  <a:pt x="444" y="1469"/>
                </a:lnTo>
                <a:lnTo>
                  <a:pt x="379" y="1437"/>
                </a:lnTo>
                <a:lnTo>
                  <a:pt x="319" y="1398"/>
                </a:lnTo>
                <a:lnTo>
                  <a:pt x="265" y="1355"/>
                </a:lnTo>
                <a:lnTo>
                  <a:pt x="211" y="1305"/>
                </a:lnTo>
                <a:lnTo>
                  <a:pt x="164" y="1251"/>
                </a:lnTo>
                <a:lnTo>
                  <a:pt x="121" y="1194"/>
                </a:lnTo>
                <a:lnTo>
                  <a:pt x="86" y="1129"/>
                </a:lnTo>
                <a:lnTo>
                  <a:pt x="57" y="1061"/>
                </a:lnTo>
                <a:lnTo>
                  <a:pt x="32" y="993"/>
                </a:lnTo>
                <a:lnTo>
                  <a:pt x="14" y="918"/>
                </a:lnTo>
                <a:lnTo>
                  <a:pt x="3" y="842"/>
                </a:lnTo>
                <a:lnTo>
                  <a:pt x="0" y="764"/>
                </a:lnTo>
                <a:lnTo>
                  <a:pt x="3" y="685"/>
                </a:lnTo>
                <a:lnTo>
                  <a:pt x="14" y="609"/>
                </a:lnTo>
                <a:lnTo>
                  <a:pt x="32" y="538"/>
                </a:lnTo>
                <a:lnTo>
                  <a:pt x="57" y="466"/>
                </a:lnTo>
                <a:lnTo>
                  <a:pt x="86" y="398"/>
                </a:lnTo>
                <a:lnTo>
                  <a:pt x="121" y="337"/>
                </a:lnTo>
                <a:lnTo>
                  <a:pt x="164" y="276"/>
                </a:lnTo>
                <a:lnTo>
                  <a:pt x="211" y="222"/>
                </a:lnTo>
                <a:lnTo>
                  <a:pt x="265" y="172"/>
                </a:lnTo>
                <a:lnTo>
                  <a:pt x="319" y="129"/>
                </a:lnTo>
                <a:lnTo>
                  <a:pt x="379" y="90"/>
                </a:lnTo>
                <a:lnTo>
                  <a:pt x="444" y="58"/>
                </a:lnTo>
                <a:lnTo>
                  <a:pt x="508" y="33"/>
                </a:lnTo>
                <a:lnTo>
                  <a:pt x="577" y="15"/>
                </a:lnTo>
                <a:lnTo>
                  <a:pt x="652" y="4"/>
                </a:lnTo>
                <a:lnTo>
                  <a:pt x="724" y="0"/>
                </a:lnTo>
                <a:close/>
              </a:path>
            </a:pathLst>
          </a:custGeom>
          <a:solidFill>
            <a:srgbClr val="FFE800"/>
          </a:solidFill>
          <a:ln w="9525">
            <a:noFill/>
            <a:round/>
            <a:headEnd/>
            <a:tailEnd/>
          </a:ln>
        </p:spPr>
        <p:txBody>
          <a:bodyPr/>
          <a:lstStyle/>
          <a:p>
            <a:endParaRPr lang="en-US"/>
          </a:p>
        </p:txBody>
      </p:sp>
      <p:sp>
        <p:nvSpPr>
          <p:cNvPr id="40969" name="Freeform 11"/>
          <p:cNvSpPr>
            <a:spLocks/>
          </p:cNvSpPr>
          <p:nvPr/>
        </p:nvSpPr>
        <p:spPr bwMode="auto">
          <a:xfrm>
            <a:off x="2606675" y="2322513"/>
            <a:ext cx="4040188" cy="3402012"/>
          </a:xfrm>
          <a:custGeom>
            <a:avLst/>
            <a:gdLst>
              <a:gd name="T0" fmla="*/ 2147483647 w 1459"/>
              <a:gd name="T1" fmla="*/ 0 h 1537"/>
              <a:gd name="T2" fmla="*/ 2147483647 w 1459"/>
              <a:gd name="T3" fmla="*/ 2147483647 h 1537"/>
              <a:gd name="T4" fmla="*/ 2147483647 w 1459"/>
              <a:gd name="T5" fmla="*/ 2147483647 h 1537"/>
              <a:gd name="T6" fmla="*/ 2147483647 w 1459"/>
              <a:gd name="T7" fmla="*/ 2147483647 h 1537"/>
              <a:gd name="T8" fmla="*/ 2147483647 w 1459"/>
              <a:gd name="T9" fmla="*/ 2147483647 h 1537"/>
              <a:gd name="T10" fmla="*/ 2147483647 w 1459"/>
              <a:gd name="T11" fmla="*/ 2147483647 h 1537"/>
              <a:gd name="T12" fmla="*/ 2147483647 w 1459"/>
              <a:gd name="T13" fmla="*/ 2147483647 h 1537"/>
              <a:gd name="T14" fmla="*/ 2147483647 w 1459"/>
              <a:gd name="T15" fmla="*/ 2147483647 h 1537"/>
              <a:gd name="T16" fmla="*/ 2147483647 w 1459"/>
              <a:gd name="T17" fmla="*/ 2147483647 h 1537"/>
              <a:gd name="T18" fmla="*/ 2147483647 w 1459"/>
              <a:gd name="T19" fmla="*/ 2147483647 h 1537"/>
              <a:gd name="T20" fmla="*/ 2147483647 w 1459"/>
              <a:gd name="T21" fmla="*/ 2147483647 h 1537"/>
              <a:gd name="T22" fmla="*/ 2147483647 w 1459"/>
              <a:gd name="T23" fmla="*/ 2147483647 h 1537"/>
              <a:gd name="T24" fmla="*/ 2147483647 w 1459"/>
              <a:gd name="T25" fmla="*/ 2147483647 h 1537"/>
              <a:gd name="T26" fmla="*/ 2147483647 w 1459"/>
              <a:gd name="T27" fmla="*/ 2147483647 h 1537"/>
              <a:gd name="T28" fmla="*/ 2147483647 w 1459"/>
              <a:gd name="T29" fmla="*/ 2147483647 h 1537"/>
              <a:gd name="T30" fmla="*/ 2147483647 w 1459"/>
              <a:gd name="T31" fmla="*/ 2147483647 h 1537"/>
              <a:gd name="T32" fmla="*/ 2147483647 w 1459"/>
              <a:gd name="T33" fmla="*/ 2147483647 h 1537"/>
              <a:gd name="T34" fmla="*/ 2147483647 w 1459"/>
              <a:gd name="T35" fmla="*/ 2147483647 h 1537"/>
              <a:gd name="T36" fmla="*/ 2147483647 w 1459"/>
              <a:gd name="T37" fmla="*/ 2147483647 h 1537"/>
              <a:gd name="T38" fmla="*/ 2147483647 w 1459"/>
              <a:gd name="T39" fmla="*/ 2147483647 h 1537"/>
              <a:gd name="T40" fmla="*/ 2147483647 w 1459"/>
              <a:gd name="T41" fmla="*/ 2147483647 h 1537"/>
              <a:gd name="T42" fmla="*/ 2147483647 w 1459"/>
              <a:gd name="T43" fmla="*/ 2147483647 h 1537"/>
              <a:gd name="T44" fmla="*/ 2147483647 w 1459"/>
              <a:gd name="T45" fmla="*/ 2147483647 h 1537"/>
              <a:gd name="T46" fmla="*/ 2147483647 w 1459"/>
              <a:gd name="T47" fmla="*/ 2147483647 h 1537"/>
              <a:gd name="T48" fmla="*/ 2147483647 w 1459"/>
              <a:gd name="T49" fmla="*/ 2147483647 h 1537"/>
              <a:gd name="T50" fmla="*/ 0 w 1459"/>
              <a:gd name="T51" fmla="*/ 2147483647 h 1537"/>
              <a:gd name="T52" fmla="*/ 2147483647 w 1459"/>
              <a:gd name="T53" fmla="*/ 2147483647 h 1537"/>
              <a:gd name="T54" fmla="*/ 2147483647 w 1459"/>
              <a:gd name="T55" fmla="*/ 2147483647 h 1537"/>
              <a:gd name="T56" fmla="*/ 2147483647 w 1459"/>
              <a:gd name="T57" fmla="*/ 2147483647 h 1537"/>
              <a:gd name="T58" fmla="*/ 2147483647 w 1459"/>
              <a:gd name="T59" fmla="*/ 2147483647 h 1537"/>
              <a:gd name="T60" fmla="*/ 2147483647 w 1459"/>
              <a:gd name="T61" fmla="*/ 2147483647 h 1537"/>
              <a:gd name="T62" fmla="*/ 2147483647 w 1459"/>
              <a:gd name="T63" fmla="*/ 2147483647 h 1537"/>
              <a:gd name="T64" fmla="*/ 2147483647 w 1459"/>
              <a:gd name="T65" fmla="*/ 2147483647 h 1537"/>
              <a:gd name="T66" fmla="*/ 2147483647 w 1459"/>
              <a:gd name="T67" fmla="*/ 2147483647 h 1537"/>
              <a:gd name="T68" fmla="*/ 2147483647 w 1459"/>
              <a:gd name="T69" fmla="*/ 0 h 1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9"/>
              <a:gd name="T106" fmla="*/ 0 h 1537"/>
              <a:gd name="T107" fmla="*/ 1459 w 1459"/>
              <a:gd name="T108" fmla="*/ 1537 h 15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9" h="1537">
                <a:moveTo>
                  <a:pt x="728" y="0"/>
                </a:moveTo>
                <a:lnTo>
                  <a:pt x="728" y="0"/>
                </a:lnTo>
                <a:lnTo>
                  <a:pt x="803" y="4"/>
                </a:lnTo>
                <a:lnTo>
                  <a:pt x="875" y="14"/>
                </a:lnTo>
                <a:lnTo>
                  <a:pt x="947" y="36"/>
                </a:lnTo>
                <a:lnTo>
                  <a:pt x="1015" y="61"/>
                </a:lnTo>
                <a:lnTo>
                  <a:pt x="1076" y="93"/>
                </a:lnTo>
                <a:lnTo>
                  <a:pt x="1137" y="133"/>
                </a:lnTo>
                <a:lnTo>
                  <a:pt x="1194" y="176"/>
                </a:lnTo>
                <a:lnTo>
                  <a:pt x="1244" y="226"/>
                </a:lnTo>
                <a:lnTo>
                  <a:pt x="1291" y="280"/>
                </a:lnTo>
                <a:lnTo>
                  <a:pt x="1334" y="341"/>
                </a:lnTo>
                <a:lnTo>
                  <a:pt x="1369" y="401"/>
                </a:lnTo>
                <a:lnTo>
                  <a:pt x="1402" y="470"/>
                </a:lnTo>
                <a:lnTo>
                  <a:pt x="1427" y="541"/>
                </a:lnTo>
                <a:lnTo>
                  <a:pt x="1445" y="613"/>
                </a:lnTo>
                <a:lnTo>
                  <a:pt x="1455" y="692"/>
                </a:lnTo>
                <a:lnTo>
                  <a:pt x="1459" y="771"/>
                </a:lnTo>
                <a:lnTo>
                  <a:pt x="1455" y="846"/>
                </a:lnTo>
                <a:lnTo>
                  <a:pt x="1445" y="925"/>
                </a:lnTo>
                <a:lnTo>
                  <a:pt x="1427" y="996"/>
                </a:lnTo>
                <a:lnTo>
                  <a:pt x="1402" y="1068"/>
                </a:lnTo>
                <a:lnTo>
                  <a:pt x="1369" y="1136"/>
                </a:lnTo>
                <a:lnTo>
                  <a:pt x="1334" y="1197"/>
                </a:lnTo>
                <a:lnTo>
                  <a:pt x="1291" y="1258"/>
                </a:lnTo>
                <a:lnTo>
                  <a:pt x="1244" y="1312"/>
                </a:lnTo>
                <a:lnTo>
                  <a:pt x="1194" y="1362"/>
                </a:lnTo>
                <a:lnTo>
                  <a:pt x="1137" y="1408"/>
                </a:lnTo>
                <a:lnTo>
                  <a:pt x="1076" y="1444"/>
                </a:lnTo>
                <a:lnTo>
                  <a:pt x="1015" y="1476"/>
                </a:lnTo>
                <a:lnTo>
                  <a:pt x="947" y="1505"/>
                </a:lnTo>
                <a:lnTo>
                  <a:pt x="875" y="1523"/>
                </a:lnTo>
                <a:lnTo>
                  <a:pt x="803" y="1534"/>
                </a:lnTo>
                <a:lnTo>
                  <a:pt x="728" y="1537"/>
                </a:lnTo>
                <a:lnTo>
                  <a:pt x="656" y="1534"/>
                </a:lnTo>
                <a:lnTo>
                  <a:pt x="585" y="1523"/>
                </a:lnTo>
                <a:lnTo>
                  <a:pt x="513" y="1505"/>
                </a:lnTo>
                <a:lnTo>
                  <a:pt x="445" y="1476"/>
                </a:lnTo>
                <a:lnTo>
                  <a:pt x="384" y="1444"/>
                </a:lnTo>
                <a:lnTo>
                  <a:pt x="323" y="1408"/>
                </a:lnTo>
                <a:lnTo>
                  <a:pt x="266" y="1362"/>
                </a:lnTo>
                <a:lnTo>
                  <a:pt x="215" y="1312"/>
                </a:lnTo>
                <a:lnTo>
                  <a:pt x="169" y="1258"/>
                </a:lnTo>
                <a:lnTo>
                  <a:pt x="126" y="1197"/>
                </a:lnTo>
                <a:lnTo>
                  <a:pt x="90" y="1136"/>
                </a:lnTo>
                <a:lnTo>
                  <a:pt x="58" y="1068"/>
                </a:lnTo>
                <a:lnTo>
                  <a:pt x="33" y="996"/>
                </a:lnTo>
                <a:lnTo>
                  <a:pt x="15" y="925"/>
                </a:lnTo>
                <a:lnTo>
                  <a:pt x="4" y="846"/>
                </a:lnTo>
                <a:lnTo>
                  <a:pt x="0" y="771"/>
                </a:lnTo>
                <a:lnTo>
                  <a:pt x="4" y="692"/>
                </a:lnTo>
                <a:lnTo>
                  <a:pt x="15" y="613"/>
                </a:lnTo>
                <a:lnTo>
                  <a:pt x="33" y="541"/>
                </a:lnTo>
                <a:lnTo>
                  <a:pt x="58" y="470"/>
                </a:lnTo>
                <a:lnTo>
                  <a:pt x="90" y="401"/>
                </a:lnTo>
                <a:lnTo>
                  <a:pt x="126" y="341"/>
                </a:lnTo>
                <a:lnTo>
                  <a:pt x="169" y="280"/>
                </a:lnTo>
                <a:lnTo>
                  <a:pt x="215" y="226"/>
                </a:lnTo>
                <a:lnTo>
                  <a:pt x="266" y="176"/>
                </a:lnTo>
                <a:lnTo>
                  <a:pt x="323" y="133"/>
                </a:lnTo>
                <a:lnTo>
                  <a:pt x="384" y="93"/>
                </a:lnTo>
                <a:lnTo>
                  <a:pt x="445" y="61"/>
                </a:lnTo>
                <a:lnTo>
                  <a:pt x="513" y="36"/>
                </a:lnTo>
                <a:lnTo>
                  <a:pt x="585" y="14"/>
                </a:lnTo>
                <a:lnTo>
                  <a:pt x="656" y="4"/>
                </a:lnTo>
                <a:lnTo>
                  <a:pt x="728" y="0"/>
                </a:lnTo>
                <a:close/>
              </a:path>
            </a:pathLst>
          </a:custGeom>
          <a:solidFill>
            <a:srgbClr val="FFE300"/>
          </a:solidFill>
          <a:ln w="9525">
            <a:noFill/>
            <a:round/>
            <a:headEnd/>
            <a:tailEnd/>
          </a:ln>
        </p:spPr>
        <p:txBody>
          <a:bodyPr/>
          <a:lstStyle/>
          <a:p>
            <a:endParaRPr lang="en-US"/>
          </a:p>
        </p:txBody>
      </p:sp>
      <p:sp>
        <p:nvSpPr>
          <p:cNvPr id="40970" name="Freeform 12"/>
          <p:cNvSpPr>
            <a:spLocks/>
          </p:cNvSpPr>
          <p:nvPr/>
        </p:nvSpPr>
        <p:spPr bwMode="auto">
          <a:xfrm>
            <a:off x="2586038" y="2306638"/>
            <a:ext cx="4060825" cy="3425825"/>
          </a:xfrm>
          <a:custGeom>
            <a:avLst/>
            <a:gdLst>
              <a:gd name="T0" fmla="*/ 2147483647 w 1466"/>
              <a:gd name="T1" fmla="*/ 0 h 1548"/>
              <a:gd name="T2" fmla="*/ 2147483647 w 1466"/>
              <a:gd name="T3" fmla="*/ 2147483647 h 1548"/>
              <a:gd name="T4" fmla="*/ 2147483647 w 1466"/>
              <a:gd name="T5" fmla="*/ 2147483647 h 1548"/>
              <a:gd name="T6" fmla="*/ 2147483647 w 1466"/>
              <a:gd name="T7" fmla="*/ 2147483647 h 1548"/>
              <a:gd name="T8" fmla="*/ 2147483647 w 1466"/>
              <a:gd name="T9" fmla="*/ 2147483647 h 1548"/>
              <a:gd name="T10" fmla="*/ 2147483647 w 1466"/>
              <a:gd name="T11" fmla="*/ 2147483647 h 1548"/>
              <a:gd name="T12" fmla="*/ 2147483647 w 1466"/>
              <a:gd name="T13" fmla="*/ 2147483647 h 1548"/>
              <a:gd name="T14" fmla="*/ 2147483647 w 1466"/>
              <a:gd name="T15" fmla="*/ 2147483647 h 1548"/>
              <a:gd name="T16" fmla="*/ 2147483647 w 1466"/>
              <a:gd name="T17" fmla="*/ 2147483647 h 1548"/>
              <a:gd name="T18" fmla="*/ 2147483647 w 1466"/>
              <a:gd name="T19" fmla="*/ 2147483647 h 1548"/>
              <a:gd name="T20" fmla="*/ 2147483647 w 1466"/>
              <a:gd name="T21" fmla="*/ 2147483647 h 1548"/>
              <a:gd name="T22" fmla="*/ 2147483647 w 1466"/>
              <a:gd name="T23" fmla="*/ 2147483647 h 1548"/>
              <a:gd name="T24" fmla="*/ 2147483647 w 1466"/>
              <a:gd name="T25" fmla="*/ 2147483647 h 1548"/>
              <a:gd name="T26" fmla="*/ 2147483647 w 1466"/>
              <a:gd name="T27" fmla="*/ 2147483647 h 1548"/>
              <a:gd name="T28" fmla="*/ 2147483647 w 1466"/>
              <a:gd name="T29" fmla="*/ 2147483647 h 1548"/>
              <a:gd name="T30" fmla="*/ 2147483647 w 1466"/>
              <a:gd name="T31" fmla="*/ 2147483647 h 1548"/>
              <a:gd name="T32" fmla="*/ 2147483647 w 1466"/>
              <a:gd name="T33" fmla="*/ 2147483647 h 1548"/>
              <a:gd name="T34" fmla="*/ 2147483647 w 1466"/>
              <a:gd name="T35" fmla="*/ 2147483647 h 1548"/>
              <a:gd name="T36" fmla="*/ 2147483647 w 1466"/>
              <a:gd name="T37" fmla="*/ 2147483647 h 1548"/>
              <a:gd name="T38" fmla="*/ 2147483647 w 1466"/>
              <a:gd name="T39" fmla="*/ 2147483647 h 1548"/>
              <a:gd name="T40" fmla="*/ 2147483647 w 1466"/>
              <a:gd name="T41" fmla="*/ 2147483647 h 1548"/>
              <a:gd name="T42" fmla="*/ 2147483647 w 1466"/>
              <a:gd name="T43" fmla="*/ 2147483647 h 1548"/>
              <a:gd name="T44" fmla="*/ 2147483647 w 1466"/>
              <a:gd name="T45" fmla="*/ 2147483647 h 1548"/>
              <a:gd name="T46" fmla="*/ 2147483647 w 1466"/>
              <a:gd name="T47" fmla="*/ 2147483647 h 1548"/>
              <a:gd name="T48" fmla="*/ 2147483647 w 1466"/>
              <a:gd name="T49" fmla="*/ 2147483647 h 1548"/>
              <a:gd name="T50" fmla="*/ 0 w 1466"/>
              <a:gd name="T51" fmla="*/ 2147483647 h 1548"/>
              <a:gd name="T52" fmla="*/ 2147483647 w 1466"/>
              <a:gd name="T53" fmla="*/ 2147483647 h 1548"/>
              <a:gd name="T54" fmla="*/ 2147483647 w 1466"/>
              <a:gd name="T55" fmla="*/ 2147483647 h 1548"/>
              <a:gd name="T56" fmla="*/ 2147483647 w 1466"/>
              <a:gd name="T57" fmla="*/ 2147483647 h 1548"/>
              <a:gd name="T58" fmla="*/ 2147483647 w 1466"/>
              <a:gd name="T59" fmla="*/ 2147483647 h 1548"/>
              <a:gd name="T60" fmla="*/ 2147483647 w 1466"/>
              <a:gd name="T61" fmla="*/ 2147483647 h 1548"/>
              <a:gd name="T62" fmla="*/ 2147483647 w 1466"/>
              <a:gd name="T63" fmla="*/ 2147483647 h 1548"/>
              <a:gd name="T64" fmla="*/ 2147483647 w 1466"/>
              <a:gd name="T65" fmla="*/ 2147483647 h 1548"/>
              <a:gd name="T66" fmla="*/ 2147483647 w 1466"/>
              <a:gd name="T67" fmla="*/ 2147483647 h 1548"/>
              <a:gd name="T68" fmla="*/ 2147483647 w 1466"/>
              <a:gd name="T69" fmla="*/ 0 h 15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6"/>
              <a:gd name="T106" fmla="*/ 0 h 1548"/>
              <a:gd name="T107" fmla="*/ 1466 w 1466"/>
              <a:gd name="T108" fmla="*/ 1548 h 15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6" h="1548">
                <a:moveTo>
                  <a:pt x="735" y="0"/>
                </a:moveTo>
                <a:lnTo>
                  <a:pt x="735" y="0"/>
                </a:lnTo>
                <a:lnTo>
                  <a:pt x="810" y="4"/>
                </a:lnTo>
                <a:lnTo>
                  <a:pt x="882" y="18"/>
                </a:lnTo>
                <a:lnTo>
                  <a:pt x="950" y="36"/>
                </a:lnTo>
                <a:lnTo>
                  <a:pt x="1018" y="61"/>
                </a:lnTo>
                <a:lnTo>
                  <a:pt x="1083" y="93"/>
                </a:lnTo>
                <a:lnTo>
                  <a:pt x="1144" y="133"/>
                </a:lnTo>
                <a:lnTo>
                  <a:pt x="1201" y="179"/>
                </a:lnTo>
                <a:lnTo>
                  <a:pt x="1251" y="229"/>
                </a:lnTo>
                <a:lnTo>
                  <a:pt x="1298" y="283"/>
                </a:lnTo>
                <a:lnTo>
                  <a:pt x="1341" y="344"/>
                </a:lnTo>
                <a:lnTo>
                  <a:pt x="1376" y="405"/>
                </a:lnTo>
                <a:lnTo>
                  <a:pt x="1409" y="473"/>
                </a:lnTo>
                <a:lnTo>
                  <a:pt x="1434" y="545"/>
                </a:lnTo>
                <a:lnTo>
                  <a:pt x="1452" y="620"/>
                </a:lnTo>
                <a:lnTo>
                  <a:pt x="1462" y="695"/>
                </a:lnTo>
                <a:lnTo>
                  <a:pt x="1466" y="774"/>
                </a:lnTo>
                <a:lnTo>
                  <a:pt x="1462" y="853"/>
                </a:lnTo>
                <a:lnTo>
                  <a:pt x="1452" y="928"/>
                </a:lnTo>
                <a:lnTo>
                  <a:pt x="1434" y="1003"/>
                </a:lnTo>
                <a:lnTo>
                  <a:pt x="1409" y="1075"/>
                </a:lnTo>
                <a:lnTo>
                  <a:pt x="1376" y="1143"/>
                </a:lnTo>
                <a:lnTo>
                  <a:pt x="1341" y="1204"/>
                </a:lnTo>
                <a:lnTo>
                  <a:pt x="1298" y="1265"/>
                </a:lnTo>
                <a:lnTo>
                  <a:pt x="1251" y="1319"/>
                </a:lnTo>
                <a:lnTo>
                  <a:pt x="1201" y="1369"/>
                </a:lnTo>
                <a:lnTo>
                  <a:pt x="1144" y="1415"/>
                </a:lnTo>
                <a:lnTo>
                  <a:pt x="1083" y="1455"/>
                </a:lnTo>
                <a:lnTo>
                  <a:pt x="1018" y="1487"/>
                </a:lnTo>
                <a:lnTo>
                  <a:pt x="950" y="1512"/>
                </a:lnTo>
                <a:lnTo>
                  <a:pt x="882" y="1530"/>
                </a:lnTo>
                <a:lnTo>
                  <a:pt x="810" y="1544"/>
                </a:lnTo>
                <a:lnTo>
                  <a:pt x="735" y="1548"/>
                </a:lnTo>
                <a:lnTo>
                  <a:pt x="660" y="1544"/>
                </a:lnTo>
                <a:lnTo>
                  <a:pt x="588" y="1530"/>
                </a:lnTo>
                <a:lnTo>
                  <a:pt x="516" y="1512"/>
                </a:lnTo>
                <a:lnTo>
                  <a:pt x="448" y="1487"/>
                </a:lnTo>
                <a:lnTo>
                  <a:pt x="387" y="1455"/>
                </a:lnTo>
                <a:lnTo>
                  <a:pt x="326" y="1415"/>
                </a:lnTo>
                <a:lnTo>
                  <a:pt x="269" y="1369"/>
                </a:lnTo>
                <a:lnTo>
                  <a:pt x="215" y="1319"/>
                </a:lnTo>
                <a:lnTo>
                  <a:pt x="169" y="1265"/>
                </a:lnTo>
                <a:lnTo>
                  <a:pt x="126" y="1204"/>
                </a:lnTo>
                <a:lnTo>
                  <a:pt x="90" y="1143"/>
                </a:lnTo>
                <a:lnTo>
                  <a:pt x="61" y="1075"/>
                </a:lnTo>
                <a:lnTo>
                  <a:pt x="36" y="1003"/>
                </a:lnTo>
                <a:lnTo>
                  <a:pt x="18" y="928"/>
                </a:lnTo>
                <a:lnTo>
                  <a:pt x="7" y="853"/>
                </a:lnTo>
                <a:lnTo>
                  <a:pt x="0" y="774"/>
                </a:lnTo>
                <a:lnTo>
                  <a:pt x="7" y="695"/>
                </a:lnTo>
                <a:lnTo>
                  <a:pt x="18" y="620"/>
                </a:lnTo>
                <a:lnTo>
                  <a:pt x="36" y="545"/>
                </a:lnTo>
                <a:lnTo>
                  <a:pt x="61" y="473"/>
                </a:lnTo>
                <a:lnTo>
                  <a:pt x="90" y="405"/>
                </a:lnTo>
                <a:lnTo>
                  <a:pt x="126" y="344"/>
                </a:lnTo>
                <a:lnTo>
                  <a:pt x="169" y="283"/>
                </a:lnTo>
                <a:lnTo>
                  <a:pt x="215" y="229"/>
                </a:lnTo>
                <a:lnTo>
                  <a:pt x="269" y="179"/>
                </a:lnTo>
                <a:lnTo>
                  <a:pt x="326" y="133"/>
                </a:lnTo>
                <a:lnTo>
                  <a:pt x="387" y="93"/>
                </a:lnTo>
                <a:lnTo>
                  <a:pt x="448" y="61"/>
                </a:lnTo>
                <a:lnTo>
                  <a:pt x="516" y="36"/>
                </a:lnTo>
                <a:lnTo>
                  <a:pt x="588" y="18"/>
                </a:lnTo>
                <a:lnTo>
                  <a:pt x="660" y="4"/>
                </a:lnTo>
                <a:lnTo>
                  <a:pt x="735" y="0"/>
                </a:lnTo>
                <a:close/>
              </a:path>
            </a:pathLst>
          </a:custGeom>
          <a:solidFill>
            <a:srgbClr val="FFDE00"/>
          </a:solidFill>
          <a:ln w="9525">
            <a:noFill/>
            <a:round/>
            <a:headEnd/>
            <a:tailEnd/>
          </a:ln>
        </p:spPr>
        <p:txBody>
          <a:bodyPr/>
          <a:lstStyle/>
          <a:p>
            <a:endParaRPr lang="en-US"/>
          </a:p>
        </p:txBody>
      </p:sp>
      <p:sp>
        <p:nvSpPr>
          <p:cNvPr id="40971" name="Freeform 13"/>
          <p:cNvSpPr>
            <a:spLocks/>
          </p:cNvSpPr>
          <p:nvPr/>
        </p:nvSpPr>
        <p:spPr bwMode="auto">
          <a:xfrm>
            <a:off x="2578100" y="2298700"/>
            <a:ext cx="4068763" cy="3433763"/>
          </a:xfrm>
          <a:custGeom>
            <a:avLst/>
            <a:gdLst>
              <a:gd name="T0" fmla="*/ 2147483647 w 1469"/>
              <a:gd name="T1" fmla="*/ 0 h 1552"/>
              <a:gd name="T2" fmla="*/ 2147483647 w 1469"/>
              <a:gd name="T3" fmla="*/ 2147483647 h 1552"/>
              <a:gd name="T4" fmla="*/ 2147483647 w 1469"/>
              <a:gd name="T5" fmla="*/ 2147483647 h 1552"/>
              <a:gd name="T6" fmla="*/ 2147483647 w 1469"/>
              <a:gd name="T7" fmla="*/ 2147483647 h 1552"/>
              <a:gd name="T8" fmla="*/ 2147483647 w 1469"/>
              <a:gd name="T9" fmla="*/ 2147483647 h 1552"/>
              <a:gd name="T10" fmla="*/ 2147483647 w 1469"/>
              <a:gd name="T11" fmla="*/ 2147483647 h 1552"/>
              <a:gd name="T12" fmla="*/ 2147483647 w 1469"/>
              <a:gd name="T13" fmla="*/ 2147483647 h 1552"/>
              <a:gd name="T14" fmla="*/ 2147483647 w 1469"/>
              <a:gd name="T15" fmla="*/ 2147483647 h 1552"/>
              <a:gd name="T16" fmla="*/ 2147483647 w 1469"/>
              <a:gd name="T17" fmla="*/ 2147483647 h 1552"/>
              <a:gd name="T18" fmla="*/ 2147483647 w 1469"/>
              <a:gd name="T19" fmla="*/ 2147483647 h 1552"/>
              <a:gd name="T20" fmla="*/ 2147483647 w 1469"/>
              <a:gd name="T21" fmla="*/ 2147483647 h 1552"/>
              <a:gd name="T22" fmla="*/ 2147483647 w 1469"/>
              <a:gd name="T23" fmla="*/ 2147483647 h 1552"/>
              <a:gd name="T24" fmla="*/ 2147483647 w 1469"/>
              <a:gd name="T25" fmla="*/ 2147483647 h 1552"/>
              <a:gd name="T26" fmla="*/ 2147483647 w 1469"/>
              <a:gd name="T27" fmla="*/ 2147483647 h 1552"/>
              <a:gd name="T28" fmla="*/ 2147483647 w 1469"/>
              <a:gd name="T29" fmla="*/ 2147483647 h 1552"/>
              <a:gd name="T30" fmla="*/ 2147483647 w 1469"/>
              <a:gd name="T31" fmla="*/ 2147483647 h 1552"/>
              <a:gd name="T32" fmla="*/ 2147483647 w 1469"/>
              <a:gd name="T33" fmla="*/ 2147483647 h 1552"/>
              <a:gd name="T34" fmla="*/ 2147483647 w 1469"/>
              <a:gd name="T35" fmla="*/ 2147483647 h 1552"/>
              <a:gd name="T36" fmla="*/ 2147483647 w 1469"/>
              <a:gd name="T37" fmla="*/ 2147483647 h 1552"/>
              <a:gd name="T38" fmla="*/ 2147483647 w 1469"/>
              <a:gd name="T39" fmla="*/ 2147483647 h 1552"/>
              <a:gd name="T40" fmla="*/ 2147483647 w 1469"/>
              <a:gd name="T41" fmla="*/ 2147483647 h 1552"/>
              <a:gd name="T42" fmla="*/ 2147483647 w 1469"/>
              <a:gd name="T43" fmla="*/ 2147483647 h 1552"/>
              <a:gd name="T44" fmla="*/ 2147483647 w 1469"/>
              <a:gd name="T45" fmla="*/ 2147483647 h 1552"/>
              <a:gd name="T46" fmla="*/ 2147483647 w 1469"/>
              <a:gd name="T47" fmla="*/ 2147483647 h 1552"/>
              <a:gd name="T48" fmla="*/ 2147483647 w 1469"/>
              <a:gd name="T49" fmla="*/ 2147483647 h 1552"/>
              <a:gd name="T50" fmla="*/ 0 w 1469"/>
              <a:gd name="T51" fmla="*/ 2147483647 h 1552"/>
              <a:gd name="T52" fmla="*/ 2147483647 w 1469"/>
              <a:gd name="T53" fmla="*/ 2147483647 h 1552"/>
              <a:gd name="T54" fmla="*/ 2147483647 w 1469"/>
              <a:gd name="T55" fmla="*/ 2147483647 h 1552"/>
              <a:gd name="T56" fmla="*/ 2147483647 w 1469"/>
              <a:gd name="T57" fmla="*/ 2147483647 h 1552"/>
              <a:gd name="T58" fmla="*/ 2147483647 w 1469"/>
              <a:gd name="T59" fmla="*/ 2147483647 h 1552"/>
              <a:gd name="T60" fmla="*/ 2147483647 w 1469"/>
              <a:gd name="T61" fmla="*/ 2147483647 h 1552"/>
              <a:gd name="T62" fmla="*/ 2147483647 w 1469"/>
              <a:gd name="T63" fmla="*/ 2147483647 h 1552"/>
              <a:gd name="T64" fmla="*/ 2147483647 w 1469"/>
              <a:gd name="T65" fmla="*/ 2147483647 h 1552"/>
              <a:gd name="T66" fmla="*/ 2147483647 w 1469"/>
              <a:gd name="T67" fmla="*/ 2147483647 h 1552"/>
              <a:gd name="T68" fmla="*/ 2147483647 w 1469"/>
              <a:gd name="T69" fmla="*/ 0 h 1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9"/>
              <a:gd name="T106" fmla="*/ 0 h 1552"/>
              <a:gd name="T107" fmla="*/ 1469 w 1469"/>
              <a:gd name="T108" fmla="*/ 1552 h 1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9" h="1552">
                <a:moveTo>
                  <a:pt x="734" y="0"/>
                </a:moveTo>
                <a:lnTo>
                  <a:pt x="734" y="0"/>
                </a:lnTo>
                <a:lnTo>
                  <a:pt x="810" y="4"/>
                </a:lnTo>
                <a:lnTo>
                  <a:pt x="881" y="15"/>
                </a:lnTo>
                <a:lnTo>
                  <a:pt x="953" y="33"/>
                </a:lnTo>
                <a:lnTo>
                  <a:pt x="1021" y="61"/>
                </a:lnTo>
                <a:lnTo>
                  <a:pt x="1086" y="94"/>
                </a:lnTo>
                <a:lnTo>
                  <a:pt x="1147" y="133"/>
                </a:lnTo>
                <a:lnTo>
                  <a:pt x="1204" y="176"/>
                </a:lnTo>
                <a:lnTo>
                  <a:pt x="1254" y="226"/>
                </a:lnTo>
                <a:lnTo>
                  <a:pt x="1301" y="283"/>
                </a:lnTo>
                <a:lnTo>
                  <a:pt x="1344" y="341"/>
                </a:lnTo>
                <a:lnTo>
                  <a:pt x="1383" y="405"/>
                </a:lnTo>
                <a:lnTo>
                  <a:pt x="1412" y="473"/>
                </a:lnTo>
                <a:lnTo>
                  <a:pt x="1437" y="545"/>
                </a:lnTo>
                <a:lnTo>
                  <a:pt x="1455" y="620"/>
                </a:lnTo>
                <a:lnTo>
                  <a:pt x="1465" y="696"/>
                </a:lnTo>
                <a:lnTo>
                  <a:pt x="1469" y="774"/>
                </a:lnTo>
                <a:lnTo>
                  <a:pt x="1465" y="857"/>
                </a:lnTo>
                <a:lnTo>
                  <a:pt x="1455" y="932"/>
                </a:lnTo>
                <a:lnTo>
                  <a:pt x="1437" y="1007"/>
                </a:lnTo>
                <a:lnTo>
                  <a:pt x="1412" y="1079"/>
                </a:lnTo>
                <a:lnTo>
                  <a:pt x="1383" y="1147"/>
                </a:lnTo>
                <a:lnTo>
                  <a:pt x="1344" y="1208"/>
                </a:lnTo>
                <a:lnTo>
                  <a:pt x="1301" y="1269"/>
                </a:lnTo>
                <a:lnTo>
                  <a:pt x="1254" y="1326"/>
                </a:lnTo>
                <a:lnTo>
                  <a:pt x="1204" y="1376"/>
                </a:lnTo>
                <a:lnTo>
                  <a:pt x="1147" y="1419"/>
                </a:lnTo>
                <a:lnTo>
                  <a:pt x="1086" y="1459"/>
                </a:lnTo>
                <a:lnTo>
                  <a:pt x="1021" y="1491"/>
                </a:lnTo>
                <a:lnTo>
                  <a:pt x="953" y="1516"/>
                </a:lnTo>
                <a:lnTo>
                  <a:pt x="881" y="1538"/>
                </a:lnTo>
                <a:lnTo>
                  <a:pt x="810" y="1548"/>
                </a:lnTo>
                <a:lnTo>
                  <a:pt x="734" y="1552"/>
                </a:lnTo>
                <a:lnTo>
                  <a:pt x="659" y="1548"/>
                </a:lnTo>
                <a:lnTo>
                  <a:pt x="587" y="1538"/>
                </a:lnTo>
                <a:lnTo>
                  <a:pt x="516" y="1516"/>
                </a:lnTo>
                <a:lnTo>
                  <a:pt x="448" y="1491"/>
                </a:lnTo>
                <a:lnTo>
                  <a:pt x="383" y="1459"/>
                </a:lnTo>
                <a:lnTo>
                  <a:pt x="322" y="1419"/>
                </a:lnTo>
                <a:lnTo>
                  <a:pt x="268" y="1376"/>
                </a:lnTo>
                <a:lnTo>
                  <a:pt x="215" y="1326"/>
                </a:lnTo>
                <a:lnTo>
                  <a:pt x="168" y="1269"/>
                </a:lnTo>
                <a:lnTo>
                  <a:pt x="125" y="1208"/>
                </a:lnTo>
                <a:lnTo>
                  <a:pt x="89" y="1147"/>
                </a:lnTo>
                <a:lnTo>
                  <a:pt x="57" y="1079"/>
                </a:lnTo>
                <a:lnTo>
                  <a:pt x="32" y="1007"/>
                </a:lnTo>
                <a:lnTo>
                  <a:pt x="14" y="932"/>
                </a:lnTo>
                <a:lnTo>
                  <a:pt x="3" y="857"/>
                </a:lnTo>
                <a:lnTo>
                  <a:pt x="0" y="774"/>
                </a:lnTo>
                <a:lnTo>
                  <a:pt x="3" y="696"/>
                </a:lnTo>
                <a:lnTo>
                  <a:pt x="14" y="620"/>
                </a:lnTo>
                <a:lnTo>
                  <a:pt x="32" y="545"/>
                </a:lnTo>
                <a:lnTo>
                  <a:pt x="57" y="473"/>
                </a:lnTo>
                <a:lnTo>
                  <a:pt x="89" y="405"/>
                </a:lnTo>
                <a:lnTo>
                  <a:pt x="125" y="341"/>
                </a:lnTo>
                <a:lnTo>
                  <a:pt x="168" y="283"/>
                </a:lnTo>
                <a:lnTo>
                  <a:pt x="215" y="226"/>
                </a:lnTo>
                <a:lnTo>
                  <a:pt x="268" y="176"/>
                </a:lnTo>
                <a:lnTo>
                  <a:pt x="322" y="133"/>
                </a:lnTo>
                <a:lnTo>
                  <a:pt x="383" y="94"/>
                </a:lnTo>
                <a:lnTo>
                  <a:pt x="448" y="61"/>
                </a:lnTo>
                <a:lnTo>
                  <a:pt x="516" y="33"/>
                </a:lnTo>
                <a:lnTo>
                  <a:pt x="587" y="15"/>
                </a:lnTo>
                <a:lnTo>
                  <a:pt x="659" y="4"/>
                </a:lnTo>
                <a:lnTo>
                  <a:pt x="734" y="0"/>
                </a:lnTo>
                <a:close/>
              </a:path>
            </a:pathLst>
          </a:custGeom>
          <a:solidFill>
            <a:srgbClr val="FFD900"/>
          </a:solidFill>
          <a:ln w="9525">
            <a:noFill/>
            <a:round/>
            <a:headEnd/>
            <a:tailEnd/>
          </a:ln>
        </p:spPr>
        <p:txBody>
          <a:bodyPr/>
          <a:lstStyle/>
          <a:p>
            <a:endParaRPr lang="en-US"/>
          </a:p>
        </p:txBody>
      </p:sp>
      <p:sp>
        <p:nvSpPr>
          <p:cNvPr id="40972" name="Freeform 14"/>
          <p:cNvSpPr>
            <a:spLocks/>
          </p:cNvSpPr>
          <p:nvPr/>
        </p:nvSpPr>
        <p:spPr bwMode="auto">
          <a:xfrm>
            <a:off x="2555875" y="2282825"/>
            <a:ext cx="4102100" cy="3459163"/>
          </a:xfrm>
          <a:custGeom>
            <a:avLst/>
            <a:gdLst>
              <a:gd name="T0" fmla="*/ 2147483647 w 1481"/>
              <a:gd name="T1" fmla="*/ 0 h 1563"/>
              <a:gd name="T2" fmla="*/ 2147483647 w 1481"/>
              <a:gd name="T3" fmla="*/ 2147483647 h 1563"/>
              <a:gd name="T4" fmla="*/ 2147483647 w 1481"/>
              <a:gd name="T5" fmla="*/ 2147483647 h 1563"/>
              <a:gd name="T6" fmla="*/ 2147483647 w 1481"/>
              <a:gd name="T7" fmla="*/ 2147483647 h 1563"/>
              <a:gd name="T8" fmla="*/ 2147483647 w 1481"/>
              <a:gd name="T9" fmla="*/ 2147483647 h 1563"/>
              <a:gd name="T10" fmla="*/ 2147483647 w 1481"/>
              <a:gd name="T11" fmla="*/ 2147483647 h 1563"/>
              <a:gd name="T12" fmla="*/ 2147483647 w 1481"/>
              <a:gd name="T13" fmla="*/ 2147483647 h 1563"/>
              <a:gd name="T14" fmla="*/ 2147483647 w 1481"/>
              <a:gd name="T15" fmla="*/ 2147483647 h 1563"/>
              <a:gd name="T16" fmla="*/ 2147483647 w 1481"/>
              <a:gd name="T17" fmla="*/ 2147483647 h 1563"/>
              <a:gd name="T18" fmla="*/ 2147483647 w 1481"/>
              <a:gd name="T19" fmla="*/ 2147483647 h 1563"/>
              <a:gd name="T20" fmla="*/ 2147483647 w 1481"/>
              <a:gd name="T21" fmla="*/ 2147483647 h 1563"/>
              <a:gd name="T22" fmla="*/ 2147483647 w 1481"/>
              <a:gd name="T23" fmla="*/ 2147483647 h 1563"/>
              <a:gd name="T24" fmla="*/ 2147483647 w 1481"/>
              <a:gd name="T25" fmla="*/ 2147483647 h 1563"/>
              <a:gd name="T26" fmla="*/ 2147483647 w 1481"/>
              <a:gd name="T27" fmla="*/ 2147483647 h 1563"/>
              <a:gd name="T28" fmla="*/ 2147483647 w 1481"/>
              <a:gd name="T29" fmla="*/ 2147483647 h 1563"/>
              <a:gd name="T30" fmla="*/ 2147483647 w 1481"/>
              <a:gd name="T31" fmla="*/ 2147483647 h 1563"/>
              <a:gd name="T32" fmla="*/ 2147483647 w 1481"/>
              <a:gd name="T33" fmla="*/ 2147483647 h 1563"/>
              <a:gd name="T34" fmla="*/ 2147483647 w 1481"/>
              <a:gd name="T35" fmla="*/ 2147483647 h 1563"/>
              <a:gd name="T36" fmla="*/ 2147483647 w 1481"/>
              <a:gd name="T37" fmla="*/ 2147483647 h 1563"/>
              <a:gd name="T38" fmla="*/ 2147483647 w 1481"/>
              <a:gd name="T39" fmla="*/ 2147483647 h 1563"/>
              <a:gd name="T40" fmla="*/ 2147483647 w 1481"/>
              <a:gd name="T41" fmla="*/ 2147483647 h 1563"/>
              <a:gd name="T42" fmla="*/ 2147483647 w 1481"/>
              <a:gd name="T43" fmla="*/ 2147483647 h 1563"/>
              <a:gd name="T44" fmla="*/ 2147483647 w 1481"/>
              <a:gd name="T45" fmla="*/ 2147483647 h 1563"/>
              <a:gd name="T46" fmla="*/ 2147483647 w 1481"/>
              <a:gd name="T47" fmla="*/ 2147483647 h 1563"/>
              <a:gd name="T48" fmla="*/ 2147483647 w 1481"/>
              <a:gd name="T49" fmla="*/ 2147483647 h 1563"/>
              <a:gd name="T50" fmla="*/ 0 w 1481"/>
              <a:gd name="T51" fmla="*/ 2147483647 h 1563"/>
              <a:gd name="T52" fmla="*/ 2147483647 w 1481"/>
              <a:gd name="T53" fmla="*/ 2147483647 h 1563"/>
              <a:gd name="T54" fmla="*/ 2147483647 w 1481"/>
              <a:gd name="T55" fmla="*/ 2147483647 h 1563"/>
              <a:gd name="T56" fmla="*/ 2147483647 w 1481"/>
              <a:gd name="T57" fmla="*/ 2147483647 h 1563"/>
              <a:gd name="T58" fmla="*/ 2147483647 w 1481"/>
              <a:gd name="T59" fmla="*/ 2147483647 h 1563"/>
              <a:gd name="T60" fmla="*/ 2147483647 w 1481"/>
              <a:gd name="T61" fmla="*/ 2147483647 h 1563"/>
              <a:gd name="T62" fmla="*/ 2147483647 w 1481"/>
              <a:gd name="T63" fmla="*/ 2147483647 h 1563"/>
              <a:gd name="T64" fmla="*/ 2147483647 w 1481"/>
              <a:gd name="T65" fmla="*/ 2147483647 h 1563"/>
              <a:gd name="T66" fmla="*/ 2147483647 w 1481"/>
              <a:gd name="T67" fmla="*/ 2147483647 h 1563"/>
              <a:gd name="T68" fmla="*/ 2147483647 w 1481"/>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1563"/>
              <a:gd name="T107" fmla="*/ 1481 w 1481"/>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1563">
                <a:moveTo>
                  <a:pt x="739" y="0"/>
                </a:moveTo>
                <a:lnTo>
                  <a:pt x="739" y="0"/>
                </a:lnTo>
                <a:lnTo>
                  <a:pt x="814" y="4"/>
                </a:lnTo>
                <a:lnTo>
                  <a:pt x="889" y="18"/>
                </a:lnTo>
                <a:lnTo>
                  <a:pt x="961" y="36"/>
                </a:lnTo>
                <a:lnTo>
                  <a:pt x="1029" y="61"/>
                </a:lnTo>
                <a:lnTo>
                  <a:pt x="1094" y="93"/>
                </a:lnTo>
                <a:lnTo>
                  <a:pt x="1155" y="133"/>
                </a:lnTo>
                <a:lnTo>
                  <a:pt x="1208" y="179"/>
                </a:lnTo>
                <a:lnTo>
                  <a:pt x="1262" y="230"/>
                </a:lnTo>
                <a:lnTo>
                  <a:pt x="1309" y="283"/>
                </a:lnTo>
                <a:lnTo>
                  <a:pt x="1352" y="344"/>
                </a:lnTo>
                <a:lnTo>
                  <a:pt x="1391" y="409"/>
                </a:lnTo>
                <a:lnTo>
                  <a:pt x="1420" y="477"/>
                </a:lnTo>
                <a:lnTo>
                  <a:pt x="1445" y="548"/>
                </a:lnTo>
                <a:lnTo>
                  <a:pt x="1463" y="624"/>
                </a:lnTo>
                <a:lnTo>
                  <a:pt x="1477" y="703"/>
                </a:lnTo>
                <a:lnTo>
                  <a:pt x="1481" y="781"/>
                </a:lnTo>
                <a:lnTo>
                  <a:pt x="1477" y="860"/>
                </a:lnTo>
                <a:lnTo>
                  <a:pt x="1463" y="939"/>
                </a:lnTo>
                <a:lnTo>
                  <a:pt x="1445" y="1011"/>
                </a:lnTo>
                <a:lnTo>
                  <a:pt x="1420" y="1082"/>
                </a:lnTo>
                <a:lnTo>
                  <a:pt x="1391" y="1150"/>
                </a:lnTo>
                <a:lnTo>
                  <a:pt x="1352" y="1215"/>
                </a:lnTo>
                <a:lnTo>
                  <a:pt x="1309" y="1276"/>
                </a:lnTo>
                <a:lnTo>
                  <a:pt x="1262" y="1333"/>
                </a:lnTo>
                <a:lnTo>
                  <a:pt x="1208" y="1383"/>
                </a:lnTo>
                <a:lnTo>
                  <a:pt x="1155" y="1426"/>
                </a:lnTo>
                <a:lnTo>
                  <a:pt x="1094" y="1466"/>
                </a:lnTo>
                <a:lnTo>
                  <a:pt x="1029" y="1498"/>
                </a:lnTo>
                <a:lnTo>
                  <a:pt x="961" y="1527"/>
                </a:lnTo>
                <a:lnTo>
                  <a:pt x="889" y="1545"/>
                </a:lnTo>
                <a:lnTo>
                  <a:pt x="814" y="1555"/>
                </a:lnTo>
                <a:lnTo>
                  <a:pt x="739" y="1563"/>
                </a:lnTo>
                <a:lnTo>
                  <a:pt x="664" y="1555"/>
                </a:lnTo>
                <a:lnTo>
                  <a:pt x="592" y="1545"/>
                </a:lnTo>
                <a:lnTo>
                  <a:pt x="520" y="1527"/>
                </a:lnTo>
                <a:lnTo>
                  <a:pt x="452" y="1498"/>
                </a:lnTo>
                <a:lnTo>
                  <a:pt x="388" y="1466"/>
                </a:lnTo>
                <a:lnTo>
                  <a:pt x="327" y="1426"/>
                </a:lnTo>
                <a:lnTo>
                  <a:pt x="269" y="1383"/>
                </a:lnTo>
                <a:lnTo>
                  <a:pt x="219" y="1333"/>
                </a:lnTo>
                <a:lnTo>
                  <a:pt x="169" y="1276"/>
                </a:lnTo>
                <a:lnTo>
                  <a:pt x="126" y="1215"/>
                </a:lnTo>
                <a:lnTo>
                  <a:pt x="90" y="1150"/>
                </a:lnTo>
                <a:lnTo>
                  <a:pt x="58" y="1082"/>
                </a:lnTo>
                <a:lnTo>
                  <a:pt x="33" y="1011"/>
                </a:lnTo>
                <a:lnTo>
                  <a:pt x="15" y="939"/>
                </a:lnTo>
                <a:lnTo>
                  <a:pt x="4" y="860"/>
                </a:lnTo>
                <a:lnTo>
                  <a:pt x="0" y="781"/>
                </a:lnTo>
                <a:lnTo>
                  <a:pt x="4" y="703"/>
                </a:lnTo>
                <a:lnTo>
                  <a:pt x="15" y="624"/>
                </a:lnTo>
                <a:lnTo>
                  <a:pt x="33" y="548"/>
                </a:lnTo>
                <a:lnTo>
                  <a:pt x="58" y="477"/>
                </a:lnTo>
                <a:lnTo>
                  <a:pt x="90" y="409"/>
                </a:lnTo>
                <a:lnTo>
                  <a:pt x="126" y="344"/>
                </a:lnTo>
                <a:lnTo>
                  <a:pt x="169" y="283"/>
                </a:lnTo>
                <a:lnTo>
                  <a:pt x="219" y="230"/>
                </a:lnTo>
                <a:lnTo>
                  <a:pt x="269" y="179"/>
                </a:lnTo>
                <a:lnTo>
                  <a:pt x="327" y="133"/>
                </a:lnTo>
                <a:lnTo>
                  <a:pt x="388" y="93"/>
                </a:lnTo>
                <a:lnTo>
                  <a:pt x="452" y="61"/>
                </a:lnTo>
                <a:lnTo>
                  <a:pt x="520" y="36"/>
                </a:lnTo>
                <a:lnTo>
                  <a:pt x="592" y="18"/>
                </a:lnTo>
                <a:lnTo>
                  <a:pt x="664" y="4"/>
                </a:lnTo>
                <a:lnTo>
                  <a:pt x="739" y="0"/>
                </a:lnTo>
                <a:close/>
              </a:path>
            </a:pathLst>
          </a:custGeom>
          <a:solidFill>
            <a:srgbClr val="FFD100"/>
          </a:solidFill>
          <a:ln w="9525">
            <a:noFill/>
            <a:round/>
            <a:headEnd/>
            <a:tailEnd/>
          </a:ln>
        </p:spPr>
        <p:txBody>
          <a:bodyPr/>
          <a:lstStyle/>
          <a:p>
            <a:endParaRPr lang="en-US"/>
          </a:p>
        </p:txBody>
      </p:sp>
      <p:sp>
        <p:nvSpPr>
          <p:cNvPr id="40973" name="Freeform 15"/>
          <p:cNvSpPr>
            <a:spLocks/>
          </p:cNvSpPr>
          <p:nvPr/>
        </p:nvSpPr>
        <p:spPr bwMode="auto">
          <a:xfrm>
            <a:off x="2536825" y="2276475"/>
            <a:ext cx="4121150" cy="3465513"/>
          </a:xfrm>
          <a:custGeom>
            <a:avLst/>
            <a:gdLst>
              <a:gd name="T0" fmla="*/ 2147483647 w 1488"/>
              <a:gd name="T1" fmla="*/ 0 h 1566"/>
              <a:gd name="T2" fmla="*/ 2147483647 w 1488"/>
              <a:gd name="T3" fmla="*/ 2147483647 h 1566"/>
              <a:gd name="T4" fmla="*/ 2147483647 w 1488"/>
              <a:gd name="T5" fmla="*/ 2147483647 h 1566"/>
              <a:gd name="T6" fmla="*/ 2147483647 w 1488"/>
              <a:gd name="T7" fmla="*/ 2147483647 h 1566"/>
              <a:gd name="T8" fmla="*/ 2147483647 w 1488"/>
              <a:gd name="T9" fmla="*/ 2147483647 h 1566"/>
              <a:gd name="T10" fmla="*/ 2147483647 w 1488"/>
              <a:gd name="T11" fmla="*/ 2147483647 h 1566"/>
              <a:gd name="T12" fmla="*/ 2147483647 w 1488"/>
              <a:gd name="T13" fmla="*/ 2147483647 h 1566"/>
              <a:gd name="T14" fmla="*/ 2147483647 w 1488"/>
              <a:gd name="T15" fmla="*/ 2147483647 h 1566"/>
              <a:gd name="T16" fmla="*/ 2147483647 w 1488"/>
              <a:gd name="T17" fmla="*/ 2147483647 h 1566"/>
              <a:gd name="T18" fmla="*/ 2147483647 w 1488"/>
              <a:gd name="T19" fmla="*/ 2147483647 h 1566"/>
              <a:gd name="T20" fmla="*/ 2147483647 w 1488"/>
              <a:gd name="T21" fmla="*/ 2147483647 h 1566"/>
              <a:gd name="T22" fmla="*/ 2147483647 w 1488"/>
              <a:gd name="T23" fmla="*/ 2147483647 h 1566"/>
              <a:gd name="T24" fmla="*/ 2147483647 w 1488"/>
              <a:gd name="T25" fmla="*/ 2147483647 h 1566"/>
              <a:gd name="T26" fmla="*/ 2147483647 w 1488"/>
              <a:gd name="T27" fmla="*/ 2147483647 h 1566"/>
              <a:gd name="T28" fmla="*/ 2147483647 w 1488"/>
              <a:gd name="T29" fmla="*/ 2147483647 h 1566"/>
              <a:gd name="T30" fmla="*/ 2147483647 w 1488"/>
              <a:gd name="T31" fmla="*/ 2147483647 h 1566"/>
              <a:gd name="T32" fmla="*/ 2147483647 w 1488"/>
              <a:gd name="T33" fmla="*/ 2147483647 h 1566"/>
              <a:gd name="T34" fmla="*/ 2147483647 w 1488"/>
              <a:gd name="T35" fmla="*/ 2147483647 h 1566"/>
              <a:gd name="T36" fmla="*/ 2147483647 w 1488"/>
              <a:gd name="T37" fmla="*/ 2147483647 h 1566"/>
              <a:gd name="T38" fmla="*/ 2147483647 w 1488"/>
              <a:gd name="T39" fmla="*/ 2147483647 h 1566"/>
              <a:gd name="T40" fmla="*/ 2147483647 w 1488"/>
              <a:gd name="T41" fmla="*/ 2147483647 h 1566"/>
              <a:gd name="T42" fmla="*/ 2147483647 w 1488"/>
              <a:gd name="T43" fmla="*/ 2147483647 h 1566"/>
              <a:gd name="T44" fmla="*/ 2147483647 w 1488"/>
              <a:gd name="T45" fmla="*/ 2147483647 h 1566"/>
              <a:gd name="T46" fmla="*/ 2147483647 w 1488"/>
              <a:gd name="T47" fmla="*/ 2147483647 h 1566"/>
              <a:gd name="T48" fmla="*/ 2147483647 w 1488"/>
              <a:gd name="T49" fmla="*/ 2147483647 h 1566"/>
              <a:gd name="T50" fmla="*/ 0 w 1488"/>
              <a:gd name="T51" fmla="*/ 2147483647 h 1566"/>
              <a:gd name="T52" fmla="*/ 2147483647 w 1488"/>
              <a:gd name="T53" fmla="*/ 2147483647 h 1566"/>
              <a:gd name="T54" fmla="*/ 2147483647 w 1488"/>
              <a:gd name="T55" fmla="*/ 2147483647 h 1566"/>
              <a:gd name="T56" fmla="*/ 2147483647 w 1488"/>
              <a:gd name="T57" fmla="*/ 2147483647 h 1566"/>
              <a:gd name="T58" fmla="*/ 2147483647 w 1488"/>
              <a:gd name="T59" fmla="*/ 2147483647 h 1566"/>
              <a:gd name="T60" fmla="*/ 2147483647 w 1488"/>
              <a:gd name="T61" fmla="*/ 2147483647 h 1566"/>
              <a:gd name="T62" fmla="*/ 2147483647 w 1488"/>
              <a:gd name="T63" fmla="*/ 2147483647 h 1566"/>
              <a:gd name="T64" fmla="*/ 2147483647 w 1488"/>
              <a:gd name="T65" fmla="*/ 2147483647 h 1566"/>
              <a:gd name="T66" fmla="*/ 2147483647 w 1488"/>
              <a:gd name="T67" fmla="*/ 2147483647 h 1566"/>
              <a:gd name="T68" fmla="*/ 2147483647 w 1488"/>
              <a:gd name="T69" fmla="*/ 0 h 1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1566"/>
              <a:gd name="T107" fmla="*/ 1488 w 1488"/>
              <a:gd name="T108" fmla="*/ 1566 h 1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1566">
                <a:moveTo>
                  <a:pt x="746" y="0"/>
                </a:moveTo>
                <a:lnTo>
                  <a:pt x="746" y="0"/>
                </a:lnTo>
                <a:lnTo>
                  <a:pt x="821" y="3"/>
                </a:lnTo>
                <a:lnTo>
                  <a:pt x="893" y="14"/>
                </a:lnTo>
                <a:lnTo>
                  <a:pt x="964" y="32"/>
                </a:lnTo>
                <a:lnTo>
                  <a:pt x="1032" y="61"/>
                </a:lnTo>
                <a:lnTo>
                  <a:pt x="1097" y="93"/>
                </a:lnTo>
                <a:lnTo>
                  <a:pt x="1158" y="132"/>
                </a:lnTo>
                <a:lnTo>
                  <a:pt x="1215" y="179"/>
                </a:lnTo>
                <a:lnTo>
                  <a:pt x="1269" y="229"/>
                </a:lnTo>
                <a:lnTo>
                  <a:pt x="1319" y="283"/>
                </a:lnTo>
                <a:lnTo>
                  <a:pt x="1359" y="344"/>
                </a:lnTo>
                <a:lnTo>
                  <a:pt x="1398" y="408"/>
                </a:lnTo>
                <a:lnTo>
                  <a:pt x="1430" y="476"/>
                </a:lnTo>
                <a:lnTo>
                  <a:pt x="1455" y="548"/>
                </a:lnTo>
                <a:lnTo>
                  <a:pt x="1473" y="623"/>
                </a:lnTo>
                <a:lnTo>
                  <a:pt x="1484" y="702"/>
                </a:lnTo>
                <a:lnTo>
                  <a:pt x="1488" y="781"/>
                </a:lnTo>
                <a:lnTo>
                  <a:pt x="1484" y="863"/>
                </a:lnTo>
                <a:lnTo>
                  <a:pt x="1473" y="938"/>
                </a:lnTo>
                <a:lnTo>
                  <a:pt x="1455" y="1014"/>
                </a:lnTo>
                <a:lnTo>
                  <a:pt x="1430" y="1085"/>
                </a:lnTo>
                <a:lnTo>
                  <a:pt x="1398" y="1153"/>
                </a:lnTo>
                <a:lnTo>
                  <a:pt x="1359" y="1218"/>
                </a:lnTo>
                <a:lnTo>
                  <a:pt x="1319" y="1279"/>
                </a:lnTo>
                <a:lnTo>
                  <a:pt x="1269" y="1336"/>
                </a:lnTo>
                <a:lnTo>
                  <a:pt x="1215" y="1386"/>
                </a:lnTo>
                <a:lnTo>
                  <a:pt x="1158" y="1433"/>
                </a:lnTo>
                <a:lnTo>
                  <a:pt x="1097" y="1472"/>
                </a:lnTo>
                <a:lnTo>
                  <a:pt x="1032" y="1505"/>
                </a:lnTo>
                <a:lnTo>
                  <a:pt x="964" y="1530"/>
                </a:lnTo>
                <a:lnTo>
                  <a:pt x="893" y="1551"/>
                </a:lnTo>
                <a:lnTo>
                  <a:pt x="821" y="1562"/>
                </a:lnTo>
                <a:lnTo>
                  <a:pt x="746" y="1566"/>
                </a:lnTo>
                <a:lnTo>
                  <a:pt x="671" y="1562"/>
                </a:lnTo>
                <a:lnTo>
                  <a:pt x="595" y="1551"/>
                </a:lnTo>
                <a:lnTo>
                  <a:pt x="524" y="1530"/>
                </a:lnTo>
                <a:lnTo>
                  <a:pt x="455" y="1505"/>
                </a:lnTo>
                <a:lnTo>
                  <a:pt x="391" y="1472"/>
                </a:lnTo>
                <a:lnTo>
                  <a:pt x="330" y="1433"/>
                </a:lnTo>
                <a:lnTo>
                  <a:pt x="273" y="1386"/>
                </a:lnTo>
                <a:lnTo>
                  <a:pt x="219" y="1336"/>
                </a:lnTo>
                <a:lnTo>
                  <a:pt x="172" y="1279"/>
                </a:lnTo>
                <a:lnTo>
                  <a:pt x="129" y="1218"/>
                </a:lnTo>
                <a:lnTo>
                  <a:pt x="93" y="1153"/>
                </a:lnTo>
                <a:lnTo>
                  <a:pt x="61" y="1085"/>
                </a:lnTo>
                <a:lnTo>
                  <a:pt x="36" y="1014"/>
                </a:lnTo>
                <a:lnTo>
                  <a:pt x="18" y="938"/>
                </a:lnTo>
                <a:lnTo>
                  <a:pt x="7" y="863"/>
                </a:lnTo>
                <a:lnTo>
                  <a:pt x="0" y="781"/>
                </a:lnTo>
                <a:lnTo>
                  <a:pt x="7" y="702"/>
                </a:lnTo>
                <a:lnTo>
                  <a:pt x="18" y="623"/>
                </a:lnTo>
                <a:lnTo>
                  <a:pt x="36" y="548"/>
                </a:lnTo>
                <a:lnTo>
                  <a:pt x="61" y="476"/>
                </a:lnTo>
                <a:lnTo>
                  <a:pt x="93" y="408"/>
                </a:lnTo>
                <a:lnTo>
                  <a:pt x="129" y="344"/>
                </a:lnTo>
                <a:lnTo>
                  <a:pt x="172" y="283"/>
                </a:lnTo>
                <a:lnTo>
                  <a:pt x="219" y="229"/>
                </a:lnTo>
                <a:lnTo>
                  <a:pt x="273" y="179"/>
                </a:lnTo>
                <a:lnTo>
                  <a:pt x="330" y="132"/>
                </a:lnTo>
                <a:lnTo>
                  <a:pt x="391" y="93"/>
                </a:lnTo>
                <a:lnTo>
                  <a:pt x="455" y="61"/>
                </a:lnTo>
                <a:lnTo>
                  <a:pt x="524" y="32"/>
                </a:lnTo>
                <a:lnTo>
                  <a:pt x="595" y="14"/>
                </a:lnTo>
                <a:lnTo>
                  <a:pt x="671" y="3"/>
                </a:lnTo>
                <a:lnTo>
                  <a:pt x="746" y="0"/>
                </a:lnTo>
                <a:close/>
              </a:path>
            </a:pathLst>
          </a:custGeom>
          <a:solidFill>
            <a:srgbClr val="FFCC00"/>
          </a:solidFill>
          <a:ln w="9525">
            <a:noFill/>
            <a:round/>
            <a:headEnd/>
            <a:tailEnd/>
          </a:ln>
        </p:spPr>
        <p:txBody>
          <a:bodyPr/>
          <a:lstStyle/>
          <a:p>
            <a:endParaRPr lang="en-US"/>
          </a:p>
        </p:txBody>
      </p:sp>
      <p:sp>
        <p:nvSpPr>
          <p:cNvPr id="40974" name="Freeform 16"/>
          <p:cNvSpPr>
            <a:spLocks/>
          </p:cNvSpPr>
          <p:nvPr/>
        </p:nvSpPr>
        <p:spPr bwMode="auto">
          <a:xfrm>
            <a:off x="2528888" y="2259013"/>
            <a:ext cx="4129087" cy="3482975"/>
          </a:xfrm>
          <a:custGeom>
            <a:avLst/>
            <a:gdLst>
              <a:gd name="T0" fmla="*/ 2147483647 w 1491"/>
              <a:gd name="T1" fmla="*/ 0 h 1574"/>
              <a:gd name="T2" fmla="*/ 2147483647 w 1491"/>
              <a:gd name="T3" fmla="*/ 2147483647 h 1574"/>
              <a:gd name="T4" fmla="*/ 2147483647 w 1491"/>
              <a:gd name="T5" fmla="*/ 2147483647 h 1574"/>
              <a:gd name="T6" fmla="*/ 2147483647 w 1491"/>
              <a:gd name="T7" fmla="*/ 2147483647 h 1574"/>
              <a:gd name="T8" fmla="*/ 2147483647 w 1491"/>
              <a:gd name="T9" fmla="*/ 2147483647 h 1574"/>
              <a:gd name="T10" fmla="*/ 2147483647 w 1491"/>
              <a:gd name="T11" fmla="*/ 2147483647 h 1574"/>
              <a:gd name="T12" fmla="*/ 2147483647 w 1491"/>
              <a:gd name="T13" fmla="*/ 2147483647 h 1574"/>
              <a:gd name="T14" fmla="*/ 2147483647 w 1491"/>
              <a:gd name="T15" fmla="*/ 2147483647 h 1574"/>
              <a:gd name="T16" fmla="*/ 2147483647 w 1491"/>
              <a:gd name="T17" fmla="*/ 2147483647 h 1574"/>
              <a:gd name="T18" fmla="*/ 2147483647 w 1491"/>
              <a:gd name="T19" fmla="*/ 2147483647 h 1574"/>
              <a:gd name="T20" fmla="*/ 2147483647 w 1491"/>
              <a:gd name="T21" fmla="*/ 2147483647 h 1574"/>
              <a:gd name="T22" fmla="*/ 2147483647 w 1491"/>
              <a:gd name="T23" fmla="*/ 2147483647 h 1574"/>
              <a:gd name="T24" fmla="*/ 2147483647 w 1491"/>
              <a:gd name="T25" fmla="*/ 2147483647 h 1574"/>
              <a:gd name="T26" fmla="*/ 2147483647 w 1491"/>
              <a:gd name="T27" fmla="*/ 2147483647 h 1574"/>
              <a:gd name="T28" fmla="*/ 2147483647 w 1491"/>
              <a:gd name="T29" fmla="*/ 2147483647 h 1574"/>
              <a:gd name="T30" fmla="*/ 2147483647 w 1491"/>
              <a:gd name="T31" fmla="*/ 2147483647 h 1574"/>
              <a:gd name="T32" fmla="*/ 2147483647 w 1491"/>
              <a:gd name="T33" fmla="*/ 2147483647 h 1574"/>
              <a:gd name="T34" fmla="*/ 2147483647 w 1491"/>
              <a:gd name="T35" fmla="*/ 2147483647 h 1574"/>
              <a:gd name="T36" fmla="*/ 2147483647 w 1491"/>
              <a:gd name="T37" fmla="*/ 2147483647 h 1574"/>
              <a:gd name="T38" fmla="*/ 2147483647 w 1491"/>
              <a:gd name="T39" fmla="*/ 2147483647 h 1574"/>
              <a:gd name="T40" fmla="*/ 2147483647 w 1491"/>
              <a:gd name="T41" fmla="*/ 2147483647 h 1574"/>
              <a:gd name="T42" fmla="*/ 2147483647 w 1491"/>
              <a:gd name="T43" fmla="*/ 2147483647 h 1574"/>
              <a:gd name="T44" fmla="*/ 2147483647 w 1491"/>
              <a:gd name="T45" fmla="*/ 2147483647 h 1574"/>
              <a:gd name="T46" fmla="*/ 2147483647 w 1491"/>
              <a:gd name="T47" fmla="*/ 2147483647 h 1574"/>
              <a:gd name="T48" fmla="*/ 2147483647 w 1491"/>
              <a:gd name="T49" fmla="*/ 2147483647 h 1574"/>
              <a:gd name="T50" fmla="*/ 0 w 1491"/>
              <a:gd name="T51" fmla="*/ 2147483647 h 1574"/>
              <a:gd name="T52" fmla="*/ 2147483647 w 1491"/>
              <a:gd name="T53" fmla="*/ 2147483647 h 1574"/>
              <a:gd name="T54" fmla="*/ 2147483647 w 1491"/>
              <a:gd name="T55" fmla="*/ 2147483647 h 1574"/>
              <a:gd name="T56" fmla="*/ 2147483647 w 1491"/>
              <a:gd name="T57" fmla="*/ 2147483647 h 1574"/>
              <a:gd name="T58" fmla="*/ 2147483647 w 1491"/>
              <a:gd name="T59" fmla="*/ 2147483647 h 1574"/>
              <a:gd name="T60" fmla="*/ 2147483647 w 1491"/>
              <a:gd name="T61" fmla="*/ 2147483647 h 1574"/>
              <a:gd name="T62" fmla="*/ 2147483647 w 1491"/>
              <a:gd name="T63" fmla="*/ 2147483647 h 1574"/>
              <a:gd name="T64" fmla="*/ 2147483647 w 1491"/>
              <a:gd name="T65" fmla="*/ 2147483647 h 1574"/>
              <a:gd name="T66" fmla="*/ 2147483647 w 1491"/>
              <a:gd name="T67" fmla="*/ 2147483647 h 1574"/>
              <a:gd name="T68" fmla="*/ 2147483647 w 1491"/>
              <a:gd name="T69" fmla="*/ 0 h 1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1"/>
              <a:gd name="T106" fmla="*/ 0 h 1574"/>
              <a:gd name="T107" fmla="*/ 1491 w 1491"/>
              <a:gd name="T108" fmla="*/ 1574 h 15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1" h="1574">
                <a:moveTo>
                  <a:pt x="745" y="0"/>
                </a:moveTo>
                <a:lnTo>
                  <a:pt x="745" y="0"/>
                </a:lnTo>
                <a:lnTo>
                  <a:pt x="820" y="4"/>
                </a:lnTo>
                <a:lnTo>
                  <a:pt x="896" y="15"/>
                </a:lnTo>
                <a:lnTo>
                  <a:pt x="967" y="36"/>
                </a:lnTo>
                <a:lnTo>
                  <a:pt x="1035" y="61"/>
                </a:lnTo>
                <a:lnTo>
                  <a:pt x="1100" y="94"/>
                </a:lnTo>
                <a:lnTo>
                  <a:pt x="1161" y="137"/>
                </a:lnTo>
                <a:lnTo>
                  <a:pt x="1218" y="180"/>
                </a:lnTo>
                <a:lnTo>
                  <a:pt x="1272" y="230"/>
                </a:lnTo>
                <a:lnTo>
                  <a:pt x="1322" y="287"/>
                </a:lnTo>
                <a:lnTo>
                  <a:pt x="1365" y="348"/>
                </a:lnTo>
                <a:lnTo>
                  <a:pt x="1401" y="413"/>
                </a:lnTo>
                <a:lnTo>
                  <a:pt x="1433" y="481"/>
                </a:lnTo>
                <a:lnTo>
                  <a:pt x="1458" y="552"/>
                </a:lnTo>
                <a:lnTo>
                  <a:pt x="1476" y="628"/>
                </a:lnTo>
                <a:lnTo>
                  <a:pt x="1487" y="706"/>
                </a:lnTo>
                <a:lnTo>
                  <a:pt x="1491" y="789"/>
                </a:lnTo>
                <a:lnTo>
                  <a:pt x="1487" y="868"/>
                </a:lnTo>
                <a:lnTo>
                  <a:pt x="1476" y="946"/>
                </a:lnTo>
                <a:lnTo>
                  <a:pt x="1458" y="1022"/>
                </a:lnTo>
                <a:lnTo>
                  <a:pt x="1433" y="1093"/>
                </a:lnTo>
                <a:lnTo>
                  <a:pt x="1401" y="1161"/>
                </a:lnTo>
                <a:lnTo>
                  <a:pt x="1365" y="1226"/>
                </a:lnTo>
                <a:lnTo>
                  <a:pt x="1322" y="1287"/>
                </a:lnTo>
                <a:lnTo>
                  <a:pt x="1272" y="1344"/>
                </a:lnTo>
                <a:lnTo>
                  <a:pt x="1218" y="1394"/>
                </a:lnTo>
                <a:lnTo>
                  <a:pt x="1161" y="1441"/>
                </a:lnTo>
                <a:lnTo>
                  <a:pt x="1100" y="1480"/>
                </a:lnTo>
                <a:lnTo>
                  <a:pt x="1035" y="1513"/>
                </a:lnTo>
                <a:lnTo>
                  <a:pt x="967" y="1541"/>
                </a:lnTo>
                <a:lnTo>
                  <a:pt x="896" y="1559"/>
                </a:lnTo>
                <a:lnTo>
                  <a:pt x="820" y="1570"/>
                </a:lnTo>
                <a:lnTo>
                  <a:pt x="745" y="1574"/>
                </a:lnTo>
                <a:lnTo>
                  <a:pt x="670" y="1570"/>
                </a:lnTo>
                <a:lnTo>
                  <a:pt x="595" y="1559"/>
                </a:lnTo>
                <a:lnTo>
                  <a:pt x="523" y="1541"/>
                </a:lnTo>
                <a:lnTo>
                  <a:pt x="455" y="1513"/>
                </a:lnTo>
                <a:lnTo>
                  <a:pt x="390" y="1480"/>
                </a:lnTo>
                <a:lnTo>
                  <a:pt x="329" y="1441"/>
                </a:lnTo>
                <a:lnTo>
                  <a:pt x="272" y="1394"/>
                </a:lnTo>
                <a:lnTo>
                  <a:pt x="218" y="1344"/>
                </a:lnTo>
                <a:lnTo>
                  <a:pt x="168" y="1287"/>
                </a:lnTo>
                <a:lnTo>
                  <a:pt x="125" y="1226"/>
                </a:lnTo>
                <a:lnTo>
                  <a:pt x="89" y="1161"/>
                </a:lnTo>
                <a:lnTo>
                  <a:pt x="57" y="1093"/>
                </a:lnTo>
                <a:lnTo>
                  <a:pt x="32" y="1022"/>
                </a:lnTo>
                <a:lnTo>
                  <a:pt x="14" y="946"/>
                </a:lnTo>
                <a:lnTo>
                  <a:pt x="3" y="868"/>
                </a:lnTo>
                <a:lnTo>
                  <a:pt x="0" y="789"/>
                </a:lnTo>
                <a:lnTo>
                  <a:pt x="3" y="706"/>
                </a:lnTo>
                <a:lnTo>
                  <a:pt x="14" y="628"/>
                </a:lnTo>
                <a:lnTo>
                  <a:pt x="32" y="552"/>
                </a:lnTo>
                <a:lnTo>
                  <a:pt x="57" y="481"/>
                </a:lnTo>
                <a:lnTo>
                  <a:pt x="89" y="413"/>
                </a:lnTo>
                <a:lnTo>
                  <a:pt x="125" y="348"/>
                </a:lnTo>
                <a:lnTo>
                  <a:pt x="168" y="287"/>
                </a:lnTo>
                <a:lnTo>
                  <a:pt x="218" y="230"/>
                </a:lnTo>
                <a:lnTo>
                  <a:pt x="272" y="180"/>
                </a:lnTo>
                <a:lnTo>
                  <a:pt x="329" y="137"/>
                </a:lnTo>
                <a:lnTo>
                  <a:pt x="390" y="94"/>
                </a:lnTo>
                <a:lnTo>
                  <a:pt x="455" y="61"/>
                </a:lnTo>
                <a:lnTo>
                  <a:pt x="523" y="36"/>
                </a:lnTo>
                <a:lnTo>
                  <a:pt x="595" y="15"/>
                </a:lnTo>
                <a:lnTo>
                  <a:pt x="670" y="4"/>
                </a:lnTo>
                <a:lnTo>
                  <a:pt x="745" y="0"/>
                </a:lnTo>
                <a:close/>
              </a:path>
            </a:pathLst>
          </a:custGeom>
          <a:solidFill>
            <a:srgbClr val="FFC700"/>
          </a:solidFill>
          <a:ln w="9525">
            <a:noFill/>
            <a:round/>
            <a:headEnd/>
            <a:tailEnd/>
          </a:ln>
        </p:spPr>
        <p:txBody>
          <a:bodyPr/>
          <a:lstStyle/>
          <a:p>
            <a:endParaRPr lang="en-US"/>
          </a:p>
        </p:txBody>
      </p:sp>
      <p:sp>
        <p:nvSpPr>
          <p:cNvPr id="40975" name="Freeform 17"/>
          <p:cNvSpPr>
            <a:spLocks/>
          </p:cNvSpPr>
          <p:nvPr/>
        </p:nvSpPr>
        <p:spPr bwMode="auto">
          <a:xfrm>
            <a:off x="2509838" y="2243138"/>
            <a:ext cx="4148137" cy="3505200"/>
          </a:xfrm>
          <a:custGeom>
            <a:avLst/>
            <a:gdLst>
              <a:gd name="T0" fmla="*/ 2147483647 w 1498"/>
              <a:gd name="T1" fmla="*/ 0 h 1584"/>
              <a:gd name="T2" fmla="*/ 2147483647 w 1498"/>
              <a:gd name="T3" fmla="*/ 2147483647 h 1584"/>
              <a:gd name="T4" fmla="*/ 2147483647 w 1498"/>
              <a:gd name="T5" fmla="*/ 2147483647 h 1584"/>
              <a:gd name="T6" fmla="*/ 2147483647 w 1498"/>
              <a:gd name="T7" fmla="*/ 2147483647 h 1584"/>
              <a:gd name="T8" fmla="*/ 2147483647 w 1498"/>
              <a:gd name="T9" fmla="*/ 2147483647 h 1584"/>
              <a:gd name="T10" fmla="*/ 2147483647 w 1498"/>
              <a:gd name="T11" fmla="*/ 2147483647 h 1584"/>
              <a:gd name="T12" fmla="*/ 2147483647 w 1498"/>
              <a:gd name="T13" fmla="*/ 2147483647 h 1584"/>
              <a:gd name="T14" fmla="*/ 2147483647 w 1498"/>
              <a:gd name="T15" fmla="*/ 2147483647 h 1584"/>
              <a:gd name="T16" fmla="*/ 2147483647 w 1498"/>
              <a:gd name="T17" fmla="*/ 2147483647 h 1584"/>
              <a:gd name="T18" fmla="*/ 2147483647 w 1498"/>
              <a:gd name="T19" fmla="*/ 2147483647 h 1584"/>
              <a:gd name="T20" fmla="*/ 2147483647 w 1498"/>
              <a:gd name="T21" fmla="*/ 2147483647 h 1584"/>
              <a:gd name="T22" fmla="*/ 2147483647 w 1498"/>
              <a:gd name="T23" fmla="*/ 2147483647 h 1584"/>
              <a:gd name="T24" fmla="*/ 2147483647 w 1498"/>
              <a:gd name="T25" fmla="*/ 2147483647 h 1584"/>
              <a:gd name="T26" fmla="*/ 2147483647 w 1498"/>
              <a:gd name="T27" fmla="*/ 2147483647 h 1584"/>
              <a:gd name="T28" fmla="*/ 2147483647 w 1498"/>
              <a:gd name="T29" fmla="*/ 2147483647 h 1584"/>
              <a:gd name="T30" fmla="*/ 2147483647 w 1498"/>
              <a:gd name="T31" fmla="*/ 2147483647 h 1584"/>
              <a:gd name="T32" fmla="*/ 2147483647 w 1498"/>
              <a:gd name="T33" fmla="*/ 2147483647 h 1584"/>
              <a:gd name="T34" fmla="*/ 2147483647 w 1498"/>
              <a:gd name="T35" fmla="*/ 2147483647 h 1584"/>
              <a:gd name="T36" fmla="*/ 2147483647 w 1498"/>
              <a:gd name="T37" fmla="*/ 2147483647 h 1584"/>
              <a:gd name="T38" fmla="*/ 2147483647 w 1498"/>
              <a:gd name="T39" fmla="*/ 2147483647 h 1584"/>
              <a:gd name="T40" fmla="*/ 2147483647 w 1498"/>
              <a:gd name="T41" fmla="*/ 2147483647 h 1584"/>
              <a:gd name="T42" fmla="*/ 2147483647 w 1498"/>
              <a:gd name="T43" fmla="*/ 2147483647 h 1584"/>
              <a:gd name="T44" fmla="*/ 2147483647 w 1498"/>
              <a:gd name="T45" fmla="*/ 2147483647 h 1584"/>
              <a:gd name="T46" fmla="*/ 2147483647 w 1498"/>
              <a:gd name="T47" fmla="*/ 2147483647 h 1584"/>
              <a:gd name="T48" fmla="*/ 2147483647 w 1498"/>
              <a:gd name="T49" fmla="*/ 2147483647 h 1584"/>
              <a:gd name="T50" fmla="*/ 0 w 1498"/>
              <a:gd name="T51" fmla="*/ 2147483647 h 1584"/>
              <a:gd name="T52" fmla="*/ 2147483647 w 1498"/>
              <a:gd name="T53" fmla="*/ 2147483647 h 1584"/>
              <a:gd name="T54" fmla="*/ 2147483647 w 1498"/>
              <a:gd name="T55" fmla="*/ 2147483647 h 1584"/>
              <a:gd name="T56" fmla="*/ 2147483647 w 1498"/>
              <a:gd name="T57" fmla="*/ 2147483647 h 1584"/>
              <a:gd name="T58" fmla="*/ 2147483647 w 1498"/>
              <a:gd name="T59" fmla="*/ 2147483647 h 1584"/>
              <a:gd name="T60" fmla="*/ 2147483647 w 1498"/>
              <a:gd name="T61" fmla="*/ 2147483647 h 1584"/>
              <a:gd name="T62" fmla="*/ 2147483647 w 1498"/>
              <a:gd name="T63" fmla="*/ 2147483647 h 1584"/>
              <a:gd name="T64" fmla="*/ 2147483647 w 1498"/>
              <a:gd name="T65" fmla="*/ 2147483647 h 1584"/>
              <a:gd name="T66" fmla="*/ 2147483647 w 1498"/>
              <a:gd name="T67" fmla="*/ 2147483647 h 1584"/>
              <a:gd name="T68" fmla="*/ 2147483647 w 1498"/>
              <a:gd name="T69" fmla="*/ 0 h 1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8"/>
              <a:gd name="T106" fmla="*/ 0 h 1584"/>
              <a:gd name="T107" fmla="*/ 1498 w 1498"/>
              <a:gd name="T108" fmla="*/ 1584 h 15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8" h="1584">
                <a:moveTo>
                  <a:pt x="749" y="0"/>
                </a:moveTo>
                <a:lnTo>
                  <a:pt x="749" y="0"/>
                </a:lnTo>
                <a:lnTo>
                  <a:pt x="827" y="4"/>
                </a:lnTo>
                <a:lnTo>
                  <a:pt x="899" y="18"/>
                </a:lnTo>
                <a:lnTo>
                  <a:pt x="971" y="36"/>
                </a:lnTo>
                <a:lnTo>
                  <a:pt x="1042" y="65"/>
                </a:lnTo>
                <a:lnTo>
                  <a:pt x="1107" y="97"/>
                </a:lnTo>
                <a:lnTo>
                  <a:pt x="1168" y="136"/>
                </a:lnTo>
                <a:lnTo>
                  <a:pt x="1225" y="183"/>
                </a:lnTo>
                <a:lnTo>
                  <a:pt x="1279" y="233"/>
                </a:lnTo>
                <a:lnTo>
                  <a:pt x="1329" y="291"/>
                </a:lnTo>
                <a:lnTo>
                  <a:pt x="1372" y="351"/>
                </a:lnTo>
                <a:lnTo>
                  <a:pt x="1408" y="416"/>
                </a:lnTo>
                <a:lnTo>
                  <a:pt x="1440" y="484"/>
                </a:lnTo>
                <a:lnTo>
                  <a:pt x="1465" y="559"/>
                </a:lnTo>
                <a:lnTo>
                  <a:pt x="1483" y="635"/>
                </a:lnTo>
                <a:lnTo>
                  <a:pt x="1494" y="713"/>
                </a:lnTo>
                <a:lnTo>
                  <a:pt x="1498" y="792"/>
                </a:lnTo>
                <a:lnTo>
                  <a:pt x="1494" y="875"/>
                </a:lnTo>
                <a:lnTo>
                  <a:pt x="1483" y="950"/>
                </a:lnTo>
                <a:lnTo>
                  <a:pt x="1465" y="1029"/>
                </a:lnTo>
                <a:lnTo>
                  <a:pt x="1440" y="1100"/>
                </a:lnTo>
                <a:lnTo>
                  <a:pt x="1408" y="1168"/>
                </a:lnTo>
                <a:lnTo>
                  <a:pt x="1372" y="1233"/>
                </a:lnTo>
                <a:lnTo>
                  <a:pt x="1329" y="1294"/>
                </a:lnTo>
                <a:lnTo>
                  <a:pt x="1279" y="1351"/>
                </a:lnTo>
                <a:lnTo>
                  <a:pt x="1225" y="1401"/>
                </a:lnTo>
                <a:lnTo>
                  <a:pt x="1168" y="1448"/>
                </a:lnTo>
                <a:lnTo>
                  <a:pt x="1107" y="1487"/>
                </a:lnTo>
                <a:lnTo>
                  <a:pt x="1042" y="1520"/>
                </a:lnTo>
                <a:lnTo>
                  <a:pt x="971" y="1548"/>
                </a:lnTo>
                <a:lnTo>
                  <a:pt x="899" y="1566"/>
                </a:lnTo>
                <a:lnTo>
                  <a:pt x="827" y="1581"/>
                </a:lnTo>
                <a:lnTo>
                  <a:pt x="749" y="1584"/>
                </a:lnTo>
                <a:lnTo>
                  <a:pt x="673" y="1581"/>
                </a:lnTo>
                <a:lnTo>
                  <a:pt x="598" y="1566"/>
                </a:lnTo>
                <a:lnTo>
                  <a:pt x="526" y="1548"/>
                </a:lnTo>
                <a:lnTo>
                  <a:pt x="458" y="1520"/>
                </a:lnTo>
                <a:lnTo>
                  <a:pt x="394" y="1487"/>
                </a:lnTo>
                <a:lnTo>
                  <a:pt x="333" y="1448"/>
                </a:lnTo>
                <a:lnTo>
                  <a:pt x="272" y="1401"/>
                </a:lnTo>
                <a:lnTo>
                  <a:pt x="222" y="1351"/>
                </a:lnTo>
                <a:lnTo>
                  <a:pt x="172" y="1294"/>
                </a:lnTo>
                <a:lnTo>
                  <a:pt x="129" y="1233"/>
                </a:lnTo>
                <a:lnTo>
                  <a:pt x="89" y="1168"/>
                </a:lnTo>
                <a:lnTo>
                  <a:pt x="60" y="1100"/>
                </a:lnTo>
                <a:lnTo>
                  <a:pt x="35" y="1029"/>
                </a:lnTo>
                <a:lnTo>
                  <a:pt x="14" y="950"/>
                </a:lnTo>
                <a:lnTo>
                  <a:pt x="3" y="875"/>
                </a:lnTo>
                <a:lnTo>
                  <a:pt x="0" y="792"/>
                </a:lnTo>
                <a:lnTo>
                  <a:pt x="3" y="713"/>
                </a:lnTo>
                <a:lnTo>
                  <a:pt x="14" y="635"/>
                </a:lnTo>
                <a:lnTo>
                  <a:pt x="35" y="559"/>
                </a:lnTo>
                <a:lnTo>
                  <a:pt x="60" y="484"/>
                </a:lnTo>
                <a:lnTo>
                  <a:pt x="89" y="416"/>
                </a:lnTo>
                <a:lnTo>
                  <a:pt x="129" y="351"/>
                </a:lnTo>
                <a:lnTo>
                  <a:pt x="172" y="291"/>
                </a:lnTo>
                <a:lnTo>
                  <a:pt x="222" y="233"/>
                </a:lnTo>
                <a:lnTo>
                  <a:pt x="272" y="183"/>
                </a:lnTo>
                <a:lnTo>
                  <a:pt x="333" y="136"/>
                </a:lnTo>
                <a:lnTo>
                  <a:pt x="394" y="97"/>
                </a:lnTo>
                <a:lnTo>
                  <a:pt x="458" y="65"/>
                </a:lnTo>
                <a:lnTo>
                  <a:pt x="526" y="36"/>
                </a:lnTo>
                <a:lnTo>
                  <a:pt x="598" y="18"/>
                </a:lnTo>
                <a:lnTo>
                  <a:pt x="673" y="4"/>
                </a:lnTo>
                <a:lnTo>
                  <a:pt x="749" y="0"/>
                </a:lnTo>
                <a:close/>
              </a:path>
            </a:pathLst>
          </a:custGeom>
          <a:solidFill>
            <a:srgbClr val="FFC200"/>
          </a:solidFill>
          <a:ln w="9525">
            <a:noFill/>
            <a:round/>
            <a:headEnd/>
            <a:tailEnd/>
          </a:ln>
        </p:spPr>
        <p:txBody>
          <a:bodyPr/>
          <a:lstStyle/>
          <a:p>
            <a:endParaRPr lang="en-US"/>
          </a:p>
        </p:txBody>
      </p:sp>
      <p:sp>
        <p:nvSpPr>
          <p:cNvPr id="40976" name="Freeform 18"/>
          <p:cNvSpPr>
            <a:spLocks/>
          </p:cNvSpPr>
          <p:nvPr/>
        </p:nvSpPr>
        <p:spPr bwMode="auto">
          <a:xfrm>
            <a:off x="2498725" y="2236788"/>
            <a:ext cx="4167188" cy="3511550"/>
          </a:xfrm>
          <a:custGeom>
            <a:avLst/>
            <a:gdLst>
              <a:gd name="T0" fmla="*/ 2147483647 w 1505"/>
              <a:gd name="T1" fmla="*/ 0 h 1587"/>
              <a:gd name="T2" fmla="*/ 2147483647 w 1505"/>
              <a:gd name="T3" fmla="*/ 2147483647 h 1587"/>
              <a:gd name="T4" fmla="*/ 2147483647 w 1505"/>
              <a:gd name="T5" fmla="*/ 2147483647 h 1587"/>
              <a:gd name="T6" fmla="*/ 2147483647 w 1505"/>
              <a:gd name="T7" fmla="*/ 2147483647 h 1587"/>
              <a:gd name="T8" fmla="*/ 2147483647 w 1505"/>
              <a:gd name="T9" fmla="*/ 2147483647 h 1587"/>
              <a:gd name="T10" fmla="*/ 2147483647 w 1505"/>
              <a:gd name="T11" fmla="*/ 2147483647 h 1587"/>
              <a:gd name="T12" fmla="*/ 2147483647 w 1505"/>
              <a:gd name="T13" fmla="*/ 2147483647 h 1587"/>
              <a:gd name="T14" fmla="*/ 2147483647 w 1505"/>
              <a:gd name="T15" fmla="*/ 2147483647 h 1587"/>
              <a:gd name="T16" fmla="*/ 2147483647 w 1505"/>
              <a:gd name="T17" fmla="*/ 2147483647 h 1587"/>
              <a:gd name="T18" fmla="*/ 2147483647 w 1505"/>
              <a:gd name="T19" fmla="*/ 2147483647 h 1587"/>
              <a:gd name="T20" fmla="*/ 2147483647 w 1505"/>
              <a:gd name="T21" fmla="*/ 2147483647 h 1587"/>
              <a:gd name="T22" fmla="*/ 2147483647 w 1505"/>
              <a:gd name="T23" fmla="*/ 2147483647 h 1587"/>
              <a:gd name="T24" fmla="*/ 2147483647 w 1505"/>
              <a:gd name="T25" fmla="*/ 2147483647 h 1587"/>
              <a:gd name="T26" fmla="*/ 2147483647 w 1505"/>
              <a:gd name="T27" fmla="*/ 2147483647 h 1587"/>
              <a:gd name="T28" fmla="*/ 2147483647 w 1505"/>
              <a:gd name="T29" fmla="*/ 2147483647 h 1587"/>
              <a:gd name="T30" fmla="*/ 2147483647 w 1505"/>
              <a:gd name="T31" fmla="*/ 2147483647 h 1587"/>
              <a:gd name="T32" fmla="*/ 2147483647 w 1505"/>
              <a:gd name="T33" fmla="*/ 2147483647 h 1587"/>
              <a:gd name="T34" fmla="*/ 2147483647 w 1505"/>
              <a:gd name="T35" fmla="*/ 2147483647 h 1587"/>
              <a:gd name="T36" fmla="*/ 2147483647 w 1505"/>
              <a:gd name="T37" fmla="*/ 2147483647 h 1587"/>
              <a:gd name="T38" fmla="*/ 2147483647 w 1505"/>
              <a:gd name="T39" fmla="*/ 2147483647 h 1587"/>
              <a:gd name="T40" fmla="*/ 2147483647 w 1505"/>
              <a:gd name="T41" fmla="*/ 2147483647 h 1587"/>
              <a:gd name="T42" fmla="*/ 2147483647 w 1505"/>
              <a:gd name="T43" fmla="*/ 2147483647 h 1587"/>
              <a:gd name="T44" fmla="*/ 2147483647 w 1505"/>
              <a:gd name="T45" fmla="*/ 2147483647 h 1587"/>
              <a:gd name="T46" fmla="*/ 2147483647 w 1505"/>
              <a:gd name="T47" fmla="*/ 2147483647 h 1587"/>
              <a:gd name="T48" fmla="*/ 2147483647 w 1505"/>
              <a:gd name="T49" fmla="*/ 2147483647 h 1587"/>
              <a:gd name="T50" fmla="*/ 0 w 1505"/>
              <a:gd name="T51" fmla="*/ 2147483647 h 1587"/>
              <a:gd name="T52" fmla="*/ 2147483647 w 1505"/>
              <a:gd name="T53" fmla="*/ 2147483647 h 1587"/>
              <a:gd name="T54" fmla="*/ 2147483647 w 1505"/>
              <a:gd name="T55" fmla="*/ 2147483647 h 1587"/>
              <a:gd name="T56" fmla="*/ 2147483647 w 1505"/>
              <a:gd name="T57" fmla="*/ 2147483647 h 1587"/>
              <a:gd name="T58" fmla="*/ 2147483647 w 1505"/>
              <a:gd name="T59" fmla="*/ 2147483647 h 1587"/>
              <a:gd name="T60" fmla="*/ 2147483647 w 1505"/>
              <a:gd name="T61" fmla="*/ 2147483647 h 1587"/>
              <a:gd name="T62" fmla="*/ 2147483647 w 1505"/>
              <a:gd name="T63" fmla="*/ 2147483647 h 1587"/>
              <a:gd name="T64" fmla="*/ 2147483647 w 1505"/>
              <a:gd name="T65" fmla="*/ 2147483647 h 1587"/>
              <a:gd name="T66" fmla="*/ 2147483647 w 1505"/>
              <a:gd name="T67" fmla="*/ 2147483647 h 1587"/>
              <a:gd name="T68" fmla="*/ 2147483647 w 1505"/>
              <a:gd name="T69" fmla="*/ 0 h 1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5"/>
              <a:gd name="T106" fmla="*/ 0 h 1587"/>
              <a:gd name="T107" fmla="*/ 1505 w 1505"/>
              <a:gd name="T108" fmla="*/ 1587 h 15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5" h="1587">
                <a:moveTo>
                  <a:pt x="753" y="0"/>
                </a:moveTo>
                <a:lnTo>
                  <a:pt x="753" y="0"/>
                </a:lnTo>
                <a:lnTo>
                  <a:pt x="828" y="3"/>
                </a:lnTo>
                <a:lnTo>
                  <a:pt x="903" y="14"/>
                </a:lnTo>
                <a:lnTo>
                  <a:pt x="975" y="36"/>
                </a:lnTo>
                <a:lnTo>
                  <a:pt x="1043" y="61"/>
                </a:lnTo>
                <a:lnTo>
                  <a:pt x="1111" y="96"/>
                </a:lnTo>
                <a:lnTo>
                  <a:pt x="1172" y="136"/>
                </a:lnTo>
                <a:lnTo>
                  <a:pt x="1229" y="179"/>
                </a:lnTo>
                <a:lnTo>
                  <a:pt x="1283" y="233"/>
                </a:lnTo>
                <a:lnTo>
                  <a:pt x="1333" y="290"/>
                </a:lnTo>
                <a:lnTo>
                  <a:pt x="1376" y="351"/>
                </a:lnTo>
                <a:lnTo>
                  <a:pt x="1412" y="415"/>
                </a:lnTo>
                <a:lnTo>
                  <a:pt x="1444" y="483"/>
                </a:lnTo>
                <a:lnTo>
                  <a:pt x="1469" y="559"/>
                </a:lnTo>
                <a:lnTo>
                  <a:pt x="1487" y="634"/>
                </a:lnTo>
                <a:lnTo>
                  <a:pt x="1502" y="713"/>
                </a:lnTo>
                <a:lnTo>
                  <a:pt x="1505" y="792"/>
                </a:lnTo>
                <a:lnTo>
                  <a:pt x="1502" y="874"/>
                </a:lnTo>
                <a:lnTo>
                  <a:pt x="1487" y="953"/>
                </a:lnTo>
                <a:lnTo>
                  <a:pt x="1469" y="1028"/>
                </a:lnTo>
                <a:lnTo>
                  <a:pt x="1444" y="1103"/>
                </a:lnTo>
                <a:lnTo>
                  <a:pt x="1412" y="1171"/>
                </a:lnTo>
                <a:lnTo>
                  <a:pt x="1376" y="1236"/>
                </a:lnTo>
                <a:lnTo>
                  <a:pt x="1333" y="1297"/>
                </a:lnTo>
                <a:lnTo>
                  <a:pt x="1283" y="1354"/>
                </a:lnTo>
                <a:lnTo>
                  <a:pt x="1229" y="1408"/>
                </a:lnTo>
                <a:lnTo>
                  <a:pt x="1172" y="1451"/>
                </a:lnTo>
                <a:lnTo>
                  <a:pt x="1111" y="1490"/>
                </a:lnTo>
                <a:lnTo>
                  <a:pt x="1043" y="1526"/>
                </a:lnTo>
                <a:lnTo>
                  <a:pt x="975" y="1551"/>
                </a:lnTo>
                <a:lnTo>
                  <a:pt x="903" y="1573"/>
                </a:lnTo>
                <a:lnTo>
                  <a:pt x="828" y="1584"/>
                </a:lnTo>
                <a:lnTo>
                  <a:pt x="753" y="1587"/>
                </a:lnTo>
                <a:lnTo>
                  <a:pt x="674" y="1584"/>
                </a:lnTo>
                <a:lnTo>
                  <a:pt x="599" y="1573"/>
                </a:lnTo>
                <a:lnTo>
                  <a:pt x="527" y="1551"/>
                </a:lnTo>
                <a:lnTo>
                  <a:pt x="459" y="1526"/>
                </a:lnTo>
                <a:lnTo>
                  <a:pt x="394" y="1490"/>
                </a:lnTo>
                <a:lnTo>
                  <a:pt x="330" y="1451"/>
                </a:lnTo>
                <a:lnTo>
                  <a:pt x="272" y="1408"/>
                </a:lnTo>
                <a:lnTo>
                  <a:pt x="219" y="1354"/>
                </a:lnTo>
                <a:lnTo>
                  <a:pt x="172" y="1297"/>
                </a:lnTo>
                <a:lnTo>
                  <a:pt x="125" y="1236"/>
                </a:lnTo>
                <a:lnTo>
                  <a:pt x="90" y="1171"/>
                </a:lnTo>
                <a:lnTo>
                  <a:pt x="57" y="1103"/>
                </a:lnTo>
                <a:lnTo>
                  <a:pt x="32" y="1028"/>
                </a:lnTo>
                <a:lnTo>
                  <a:pt x="14" y="953"/>
                </a:lnTo>
                <a:lnTo>
                  <a:pt x="4" y="874"/>
                </a:lnTo>
                <a:lnTo>
                  <a:pt x="0" y="792"/>
                </a:lnTo>
                <a:lnTo>
                  <a:pt x="4" y="713"/>
                </a:lnTo>
                <a:lnTo>
                  <a:pt x="14" y="634"/>
                </a:lnTo>
                <a:lnTo>
                  <a:pt x="32" y="559"/>
                </a:lnTo>
                <a:lnTo>
                  <a:pt x="57" y="483"/>
                </a:lnTo>
                <a:lnTo>
                  <a:pt x="90" y="415"/>
                </a:lnTo>
                <a:lnTo>
                  <a:pt x="125" y="351"/>
                </a:lnTo>
                <a:lnTo>
                  <a:pt x="172" y="290"/>
                </a:lnTo>
                <a:lnTo>
                  <a:pt x="219" y="233"/>
                </a:lnTo>
                <a:lnTo>
                  <a:pt x="272" y="179"/>
                </a:lnTo>
                <a:lnTo>
                  <a:pt x="330" y="136"/>
                </a:lnTo>
                <a:lnTo>
                  <a:pt x="394" y="96"/>
                </a:lnTo>
                <a:lnTo>
                  <a:pt x="459" y="61"/>
                </a:lnTo>
                <a:lnTo>
                  <a:pt x="527" y="36"/>
                </a:lnTo>
                <a:lnTo>
                  <a:pt x="599" y="14"/>
                </a:lnTo>
                <a:lnTo>
                  <a:pt x="674" y="3"/>
                </a:lnTo>
                <a:lnTo>
                  <a:pt x="753" y="0"/>
                </a:lnTo>
                <a:close/>
              </a:path>
            </a:pathLst>
          </a:custGeom>
          <a:solidFill>
            <a:srgbClr val="FFBD00"/>
          </a:solidFill>
          <a:ln w="9525">
            <a:noFill/>
            <a:round/>
            <a:headEnd/>
            <a:tailEnd/>
          </a:ln>
        </p:spPr>
        <p:txBody>
          <a:bodyPr/>
          <a:lstStyle/>
          <a:p>
            <a:endParaRPr lang="en-US"/>
          </a:p>
        </p:txBody>
      </p:sp>
      <p:sp>
        <p:nvSpPr>
          <p:cNvPr id="40977" name="Freeform 19"/>
          <p:cNvSpPr>
            <a:spLocks/>
          </p:cNvSpPr>
          <p:nvPr/>
        </p:nvSpPr>
        <p:spPr bwMode="auto">
          <a:xfrm>
            <a:off x="2478088" y="2220913"/>
            <a:ext cx="4187825" cy="3536950"/>
          </a:xfrm>
          <a:custGeom>
            <a:avLst/>
            <a:gdLst>
              <a:gd name="T0" fmla="*/ 2147483647 w 1512"/>
              <a:gd name="T1" fmla="*/ 0 h 1598"/>
              <a:gd name="T2" fmla="*/ 2147483647 w 1512"/>
              <a:gd name="T3" fmla="*/ 2147483647 h 1598"/>
              <a:gd name="T4" fmla="*/ 2147483647 w 1512"/>
              <a:gd name="T5" fmla="*/ 2147483647 h 1598"/>
              <a:gd name="T6" fmla="*/ 2147483647 w 1512"/>
              <a:gd name="T7" fmla="*/ 2147483647 h 1598"/>
              <a:gd name="T8" fmla="*/ 2147483647 w 1512"/>
              <a:gd name="T9" fmla="*/ 2147483647 h 1598"/>
              <a:gd name="T10" fmla="*/ 2147483647 w 1512"/>
              <a:gd name="T11" fmla="*/ 2147483647 h 1598"/>
              <a:gd name="T12" fmla="*/ 2147483647 w 1512"/>
              <a:gd name="T13" fmla="*/ 2147483647 h 1598"/>
              <a:gd name="T14" fmla="*/ 2147483647 w 1512"/>
              <a:gd name="T15" fmla="*/ 2147483647 h 1598"/>
              <a:gd name="T16" fmla="*/ 2147483647 w 1512"/>
              <a:gd name="T17" fmla="*/ 2147483647 h 1598"/>
              <a:gd name="T18" fmla="*/ 2147483647 w 1512"/>
              <a:gd name="T19" fmla="*/ 2147483647 h 1598"/>
              <a:gd name="T20" fmla="*/ 2147483647 w 1512"/>
              <a:gd name="T21" fmla="*/ 2147483647 h 1598"/>
              <a:gd name="T22" fmla="*/ 2147483647 w 1512"/>
              <a:gd name="T23" fmla="*/ 2147483647 h 1598"/>
              <a:gd name="T24" fmla="*/ 2147483647 w 1512"/>
              <a:gd name="T25" fmla="*/ 2147483647 h 1598"/>
              <a:gd name="T26" fmla="*/ 2147483647 w 1512"/>
              <a:gd name="T27" fmla="*/ 2147483647 h 1598"/>
              <a:gd name="T28" fmla="*/ 2147483647 w 1512"/>
              <a:gd name="T29" fmla="*/ 2147483647 h 1598"/>
              <a:gd name="T30" fmla="*/ 2147483647 w 1512"/>
              <a:gd name="T31" fmla="*/ 2147483647 h 1598"/>
              <a:gd name="T32" fmla="*/ 2147483647 w 1512"/>
              <a:gd name="T33" fmla="*/ 2147483647 h 1598"/>
              <a:gd name="T34" fmla="*/ 2147483647 w 1512"/>
              <a:gd name="T35" fmla="*/ 2147483647 h 1598"/>
              <a:gd name="T36" fmla="*/ 2147483647 w 1512"/>
              <a:gd name="T37" fmla="*/ 2147483647 h 1598"/>
              <a:gd name="T38" fmla="*/ 2147483647 w 1512"/>
              <a:gd name="T39" fmla="*/ 2147483647 h 1598"/>
              <a:gd name="T40" fmla="*/ 2147483647 w 1512"/>
              <a:gd name="T41" fmla="*/ 2147483647 h 1598"/>
              <a:gd name="T42" fmla="*/ 2147483647 w 1512"/>
              <a:gd name="T43" fmla="*/ 2147483647 h 1598"/>
              <a:gd name="T44" fmla="*/ 2147483647 w 1512"/>
              <a:gd name="T45" fmla="*/ 2147483647 h 1598"/>
              <a:gd name="T46" fmla="*/ 2147483647 w 1512"/>
              <a:gd name="T47" fmla="*/ 2147483647 h 1598"/>
              <a:gd name="T48" fmla="*/ 2147483647 w 1512"/>
              <a:gd name="T49" fmla="*/ 2147483647 h 1598"/>
              <a:gd name="T50" fmla="*/ 0 w 1512"/>
              <a:gd name="T51" fmla="*/ 2147483647 h 1598"/>
              <a:gd name="T52" fmla="*/ 2147483647 w 1512"/>
              <a:gd name="T53" fmla="*/ 2147483647 h 1598"/>
              <a:gd name="T54" fmla="*/ 2147483647 w 1512"/>
              <a:gd name="T55" fmla="*/ 2147483647 h 1598"/>
              <a:gd name="T56" fmla="*/ 2147483647 w 1512"/>
              <a:gd name="T57" fmla="*/ 2147483647 h 1598"/>
              <a:gd name="T58" fmla="*/ 2147483647 w 1512"/>
              <a:gd name="T59" fmla="*/ 2147483647 h 1598"/>
              <a:gd name="T60" fmla="*/ 2147483647 w 1512"/>
              <a:gd name="T61" fmla="*/ 2147483647 h 1598"/>
              <a:gd name="T62" fmla="*/ 2147483647 w 1512"/>
              <a:gd name="T63" fmla="*/ 2147483647 h 1598"/>
              <a:gd name="T64" fmla="*/ 2147483647 w 1512"/>
              <a:gd name="T65" fmla="*/ 2147483647 h 1598"/>
              <a:gd name="T66" fmla="*/ 2147483647 w 1512"/>
              <a:gd name="T67" fmla="*/ 2147483647 h 1598"/>
              <a:gd name="T68" fmla="*/ 2147483647 w 1512"/>
              <a:gd name="T69" fmla="*/ 0 h 15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2"/>
              <a:gd name="T106" fmla="*/ 0 h 1598"/>
              <a:gd name="T107" fmla="*/ 1512 w 1512"/>
              <a:gd name="T108" fmla="*/ 1598 h 15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2" h="1598">
                <a:moveTo>
                  <a:pt x="756" y="0"/>
                </a:moveTo>
                <a:lnTo>
                  <a:pt x="756" y="0"/>
                </a:lnTo>
                <a:lnTo>
                  <a:pt x="831" y="3"/>
                </a:lnTo>
                <a:lnTo>
                  <a:pt x="907" y="17"/>
                </a:lnTo>
                <a:lnTo>
                  <a:pt x="982" y="35"/>
                </a:lnTo>
                <a:lnTo>
                  <a:pt x="1050" y="64"/>
                </a:lnTo>
                <a:lnTo>
                  <a:pt x="1114" y="96"/>
                </a:lnTo>
                <a:lnTo>
                  <a:pt x="1179" y="136"/>
                </a:lnTo>
                <a:lnTo>
                  <a:pt x="1236" y="182"/>
                </a:lnTo>
                <a:lnTo>
                  <a:pt x="1290" y="232"/>
                </a:lnTo>
                <a:lnTo>
                  <a:pt x="1340" y="290"/>
                </a:lnTo>
                <a:lnTo>
                  <a:pt x="1383" y="351"/>
                </a:lnTo>
                <a:lnTo>
                  <a:pt x="1419" y="419"/>
                </a:lnTo>
                <a:lnTo>
                  <a:pt x="1451" y="487"/>
                </a:lnTo>
                <a:lnTo>
                  <a:pt x="1476" y="562"/>
                </a:lnTo>
                <a:lnTo>
                  <a:pt x="1498" y="637"/>
                </a:lnTo>
                <a:lnTo>
                  <a:pt x="1509" y="716"/>
                </a:lnTo>
                <a:lnTo>
                  <a:pt x="1512" y="799"/>
                </a:lnTo>
                <a:lnTo>
                  <a:pt x="1509" y="881"/>
                </a:lnTo>
                <a:lnTo>
                  <a:pt x="1498" y="960"/>
                </a:lnTo>
                <a:lnTo>
                  <a:pt x="1476" y="1035"/>
                </a:lnTo>
                <a:lnTo>
                  <a:pt x="1451" y="1107"/>
                </a:lnTo>
                <a:lnTo>
                  <a:pt x="1419" y="1178"/>
                </a:lnTo>
                <a:lnTo>
                  <a:pt x="1383" y="1243"/>
                </a:lnTo>
                <a:lnTo>
                  <a:pt x="1340" y="1307"/>
                </a:lnTo>
                <a:lnTo>
                  <a:pt x="1290" y="1361"/>
                </a:lnTo>
                <a:lnTo>
                  <a:pt x="1236" y="1415"/>
                </a:lnTo>
                <a:lnTo>
                  <a:pt x="1179" y="1462"/>
                </a:lnTo>
                <a:lnTo>
                  <a:pt x="1114" y="1501"/>
                </a:lnTo>
                <a:lnTo>
                  <a:pt x="1050" y="1533"/>
                </a:lnTo>
                <a:lnTo>
                  <a:pt x="982" y="1562"/>
                </a:lnTo>
                <a:lnTo>
                  <a:pt x="907" y="1580"/>
                </a:lnTo>
                <a:lnTo>
                  <a:pt x="831" y="1594"/>
                </a:lnTo>
                <a:lnTo>
                  <a:pt x="756" y="1598"/>
                </a:lnTo>
                <a:lnTo>
                  <a:pt x="677" y="1594"/>
                </a:lnTo>
                <a:lnTo>
                  <a:pt x="602" y="1580"/>
                </a:lnTo>
                <a:lnTo>
                  <a:pt x="530" y="1562"/>
                </a:lnTo>
                <a:lnTo>
                  <a:pt x="462" y="1533"/>
                </a:lnTo>
                <a:lnTo>
                  <a:pt x="394" y="1501"/>
                </a:lnTo>
                <a:lnTo>
                  <a:pt x="333" y="1462"/>
                </a:lnTo>
                <a:lnTo>
                  <a:pt x="276" y="1415"/>
                </a:lnTo>
                <a:lnTo>
                  <a:pt x="222" y="1361"/>
                </a:lnTo>
                <a:lnTo>
                  <a:pt x="172" y="1307"/>
                </a:lnTo>
                <a:lnTo>
                  <a:pt x="129" y="1243"/>
                </a:lnTo>
                <a:lnTo>
                  <a:pt x="89" y="1178"/>
                </a:lnTo>
                <a:lnTo>
                  <a:pt x="57" y="1107"/>
                </a:lnTo>
                <a:lnTo>
                  <a:pt x="32" y="1035"/>
                </a:lnTo>
                <a:lnTo>
                  <a:pt x="14" y="960"/>
                </a:lnTo>
                <a:lnTo>
                  <a:pt x="3" y="881"/>
                </a:lnTo>
                <a:lnTo>
                  <a:pt x="0" y="799"/>
                </a:lnTo>
                <a:lnTo>
                  <a:pt x="3" y="716"/>
                </a:lnTo>
                <a:lnTo>
                  <a:pt x="14" y="637"/>
                </a:lnTo>
                <a:lnTo>
                  <a:pt x="32" y="562"/>
                </a:lnTo>
                <a:lnTo>
                  <a:pt x="57" y="487"/>
                </a:lnTo>
                <a:lnTo>
                  <a:pt x="89" y="419"/>
                </a:lnTo>
                <a:lnTo>
                  <a:pt x="129" y="351"/>
                </a:lnTo>
                <a:lnTo>
                  <a:pt x="172" y="290"/>
                </a:lnTo>
                <a:lnTo>
                  <a:pt x="222" y="232"/>
                </a:lnTo>
                <a:lnTo>
                  <a:pt x="276" y="182"/>
                </a:lnTo>
                <a:lnTo>
                  <a:pt x="333" y="136"/>
                </a:lnTo>
                <a:lnTo>
                  <a:pt x="394" y="96"/>
                </a:lnTo>
                <a:lnTo>
                  <a:pt x="462" y="64"/>
                </a:lnTo>
                <a:lnTo>
                  <a:pt x="530" y="35"/>
                </a:lnTo>
                <a:lnTo>
                  <a:pt x="602" y="17"/>
                </a:lnTo>
                <a:lnTo>
                  <a:pt x="677" y="3"/>
                </a:lnTo>
                <a:lnTo>
                  <a:pt x="756" y="0"/>
                </a:lnTo>
                <a:close/>
              </a:path>
            </a:pathLst>
          </a:custGeom>
          <a:solidFill>
            <a:srgbClr val="FFB500"/>
          </a:solidFill>
          <a:ln w="9525">
            <a:noFill/>
            <a:round/>
            <a:headEnd/>
            <a:tailEnd/>
          </a:ln>
        </p:spPr>
        <p:txBody>
          <a:bodyPr/>
          <a:lstStyle/>
          <a:p>
            <a:endParaRPr lang="en-US"/>
          </a:p>
        </p:txBody>
      </p:sp>
      <p:sp>
        <p:nvSpPr>
          <p:cNvPr id="40978" name="Freeform 20"/>
          <p:cNvSpPr>
            <a:spLocks/>
          </p:cNvSpPr>
          <p:nvPr/>
        </p:nvSpPr>
        <p:spPr bwMode="auto">
          <a:xfrm>
            <a:off x="2459038" y="2212975"/>
            <a:ext cx="4206875" cy="3544888"/>
          </a:xfrm>
          <a:custGeom>
            <a:avLst/>
            <a:gdLst>
              <a:gd name="T0" fmla="*/ 2147483647 w 1519"/>
              <a:gd name="T1" fmla="*/ 0 h 1602"/>
              <a:gd name="T2" fmla="*/ 2147483647 w 1519"/>
              <a:gd name="T3" fmla="*/ 2147483647 h 1602"/>
              <a:gd name="T4" fmla="*/ 2147483647 w 1519"/>
              <a:gd name="T5" fmla="*/ 2147483647 h 1602"/>
              <a:gd name="T6" fmla="*/ 2147483647 w 1519"/>
              <a:gd name="T7" fmla="*/ 2147483647 h 1602"/>
              <a:gd name="T8" fmla="*/ 2147483647 w 1519"/>
              <a:gd name="T9" fmla="*/ 2147483647 h 1602"/>
              <a:gd name="T10" fmla="*/ 2147483647 w 1519"/>
              <a:gd name="T11" fmla="*/ 2147483647 h 1602"/>
              <a:gd name="T12" fmla="*/ 2147483647 w 1519"/>
              <a:gd name="T13" fmla="*/ 2147483647 h 1602"/>
              <a:gd name="T14" fmla="*/ 2147483647 w 1519"/>
              <a:gd name="T15" fmla="*/ 2147483647 h 1602"/>
              <a:gd name="T16" fmla="*/ 2147483647 w 1519"/>
              <a:gd name="T17" fmla="*/ 2147483647 h 1602"/>
              <a:gd name="T18" fmla="*/ 2147483647 w 1519"/>
              <a:gd name="T19" fmla="*/ 2147483647 h 1602"/>
              <a:gd name="T20" fmla="*/ 2147483647 w 1519"/>
              <a:gd name="T21" fmla="*/ 2147483647 h 1602"/>
              <a:gd name="T22" fmla="*/ 2147483647 w 1519"/>
              <a:gd name="T23" fmla="*/ 2147483647 h 1602"/>
              <a:gd name="T24" fmla="*/ 2147483647 w 1519"/>
              <a:gd name="T25" fmla="*/ 2147483647 h 1602"/>
              <a:gd name="T26" fmla="*/ 2147483647 w 1519"/>
              <a:gd name="T27" fmla="*/ 2147483647 h 1602"/>
              <a:gd name="T28" fmla="*/ 2147483647 w 1519"/>
              <a:gd name="T29" fmla="*/ 2147483647 h 1602"/>
              <a:gd name="T30" fmla="*/ 2147483647 w 1519"/>
              <a:gd name="T31" fmla="*/ 2147483647 h 1602"/>
              <a:gd name="T32" fmla="*/ 2147483647 w 1519"/>
              <a:gd name="T33" fmla="*/ 2147483647 h 1602"/>
              <a:gd name="T34" fmla="*/ 2147483647 w 1519"/>
              <a:gd name="T35" fmla="*/ 2147483647 h 1602"/>
              <a:gd name="T36" fmla="*/ 2147483647 w 1519"/>
              <a:gd name="T37" fmla="*/ 2147483647 h 1602"/>
              <a:gd name="T38" fmla="*/ 2147483647 w 1519"/>
              <a:gd name="T39" fmla="*/ 2147483647 h 1602"/>
              <a:gd name="T40" fmla="*/ 2147483647 w 1519"/>
              <a:gd name="T41" fmla="*/ 2147483647 h 1602"/>
              <a:gd name="T42" fmla="*/ 2147483647 w 1519"/>
              <a:gd name="T43" fmla="*/ 2147483647 h 1602"/>
              <a:gd name="T44" fmla="*/ 2147483647 w 1519"/>
              <a:gd name="T45" fmla="*/ 2147483647 h 1602"/>
              <a:gd name="T46" fmla="*/ 2147483647 w 1519"/>
              <a:gd name="T47" fmla="*/ 2147483647 h 1602"/>
              <a:gd name="T48" fmla="*/ 2147483647 w 1519"/>
              <a:gd name="T49" fmla="*/ 2147483647 h 1602"/>
              <a:gd name="T50" fmla="*/ 0 w 1519"/>
              <a:gd name="T51" fmla="*/ 2147483647 h 1602"/>
              <a:gd name="T52" fmla="*/ 2147483647 w 1519"/>
              <a:gd name="T53" fmla="*/ 2147483647 h 1602"/>
              <a:gd name="T54" fmla="*/ 2147483647 w 1519"/>
              <a:gd name="T55" fmla="*/ 2147483647 h 1602"/>
              <a:gd name="T56" fmla="*/ 2147483647 w 1519"/>
              <a:gd name="T57" fmla="*/ 2147483647 h 1602"/>
              <a:gd name="T58" fmla="*/ 2147483647 w 1519"/>
              <a:gd name="T59" fmla="*/ 2147483647 h 1602"/>
              <a:gd name="T60" fmla="*/ 2147483647 w 1519"/>
              <a:gd name="T61" fmla="*/ 2147483647 h 1602"/>
              <a:gd name="T62" fmla="*/ 2147483647 w 1519"/>
              <a:gd name="T63" fmla="*/ 2147483647 h 1602"/>
              <a:gd name="T64" fmla="*/ 2147483647 w 1519"/>
              <a:gd name="T65" fmla="*/ 2147483647 h 1602"/>
              <a:gd name="T66" fmla="*/ 2147483647 w 1519"/>
              <a:gd name="T67" fmla="*/ 2147483647 h 1602"/>
              <a:gd name="T68" fmla="*/ 2147483647 w 1519"/>
              <a:gd name="T69" fmla="*/ 0 h 1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9"/>
              <a:gd name="T106" fmla="*/ 0 h 1602"/>
              <a:gd name="T107" fmla="*/ 1519 w 1519"/>
              <a:gd name="T108" fmla="*/ 1602 h 16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9" h="1602">
                <a:moveTo>
                  <a:pt x="759" y="0"/>
                </a:moveTo>
                <a:lnTo>
                  <a:pt x="759" y="0"/>
                </a:lnTo>
                <a:lnTo>
                  <a:pt x="838" y="4"/>
                </a:lnTo>
                <a:lnTo>
                  <a:pt x="914" y="14"/>
                </a:lnTo>
                <a:lnTo>
                  <a:pt x="985" y="36"/>
                </a:lnTo>
                <a:lnTo>
                  <a:pt x="1057" y="61"/>
                </a:lnTo>
                <a:lnTo>
                  <a:pt x="1121" y="97"/>
                </a:lnTo>
                <a:lnTo>
                  <a:pt x="1186" y="136"/>
                </a:lnTo>
                <a:lnTo>
                  <a:pt x="1243" y="183"/>
                </a:lnTo>
                <a:lnTo>
                  <a:pt x="1297" y="233"/>
                </a:lnTo>
                <a:lnTo>
                  <a:pt x="1347" y="290"/>
                </a:lnTo>
                <a:lnTo>
                  <a:pt x="1390" y="351"/>
                </a:lnTo>
                <a:lnTo>
                  <a:pt x="1430" y="419"/>
                </a:lnTo>
                <a:lnTo>
                  <a:pt x="1462" y="487"/>
                </a:lnTo>
                <a:lnTo>
                  <a:pt x="1487" y="563"/>
                </a:lnTo>
                <a:lnTo>
                  <a:pt x="1505" y="638"/>
                </a:lnTo>
                <a:lnTo>
                  <a:pt x="1516" y="720"/>
                </a:lnTo>
                <a:lnTo>
                  <a:pt x="1519" y="799"/>
                </a:lnTo>
                <a:lnTo>
                  <a:pt x="1516" y="881"/>
                </a:lnTo>
                <a:lnTo>
                  <a:pt x="1505" y="960"/>
                </a:lnTo>
                <a:lnTo>
                  <a:pt x="1487" y="1039"/>
                </a:lnTo>
                <a:lnTo>
                  <a:pt x="1462" y="1111"/>
                </a:lnTo>
                <a:lnTo>
                  <a:pt x="1430" y="1182"/>
                </a:lnTo>
                <a:lnTo>
                  <a:pt x="1390" y="1247"/>
                </a:lnTo>
                <a:lnTo>
                  <a:pt x="1347" y="1311"/>
                </a:lnTo>
                <a:lnTo>
                  <a:pt x="1297" y="1365"/>
                </a:lnTo>
                <a:lnTo>
                  <a:pt x="1243" y="1419"/>
                </a:lnTo>
                <a:lnTo>
                  <a:pt x="1186" y="1466"/>
                </a:lnTo>
                <a:lnTo>
                  <a:pt x="1121" y="1505"/>
                </a:lnTo>
                <a:lnTo>
                  <a:pt x="1057" y="1541"/>
                </a:lnTo>
                <a:lnTo>
                  <a:pt x="985" y="1566"/>
                </a:lnTo>
                <a:lnTo>
                  <a:pt x="914" y="1587"/>
                </a:lnTo>
                <a:lnTo>
                  <a:pt x="838" y="1598"/>
                </a:lnTo>
                <a:lnTo>
                  <a:pt x="759" y="1602"/>
                </a:lnTo>
                <a:lnTo>
                  <a:pt x="684" y="1598"/>
                </a:lnTo>
                <a:lnTo>
                  <a:pt x="609" y="1587"/>
                </a:lnTo>
                <a:lnTo>
                  <a:pt x="534" y="1566"/>
                </a:lnTo>
                <a:lnTo>
                  <a:pt x="466" y="1541"/>
                </a:lnTo>
                <a:lnTo>
                  <a:pt x="397" y="1505"/>
                </a:lnTo>
                <a:lnTo>
                  <a:pt x="337" y="1466"/>
                </a:lnTo>
                <a:lnTo>
                  <a:pt x="276" y="1419"/>
                </a:lnTo>
                <a:lnTo>
                  <a:pt x="222" y="1365"/>
                </a:lnTo>
                <a:lnTo>
                  <a:pt x="175" y="1311"/>
                </a:lnTo>
                <a:lnTo>
                  <a:pt x="129" y="1247"/>
                </a:lnTo>
                <a:lnTo>
                  <a:pt x="93" y="1182"/>
                </a:lnTo>
                <a:lnTo>
                  <a:pt x="61" y="1111"/>
                </a:lnTo>
                <a:lnTo>
                  <a:pt x="35" y="1039"/>
                </a:lnTo>
                <a:lnTo>
                  <a:pt x="18" y="960"/>
                </a:lnTo>
                <a:lnTo>
                  <a:pt x="3" y="881"/>
                </a:lnTo>
                <a:lnTo>
                  <a:pt x="0" y="799"/>
                </a:lnTo>
                <a:lnTo>
                  <a:pt x="3" y="720"/>
                </a:lnTo>
                <a:lnTo>
                  <a:pt x="18" y="638"/>
                </a:lnTo>
                <a:lnTo>
                  <a:pt x="35" y="563"/>
                </a:lnTo>
                <a:lnTo>
                  <a:pt x="61" y="487"/>
                </a:lnTo>
                <a:lnTo>
                  <a:pt x="93" y="419"/>
                </a:lnTo>
                <a:lnTo>
                  <a:pt x="129" y="351"/>
                </a:lnTo>
                <a:lnTo>
                  <a:pt x="175" y="290"/>
                </a:lnTo>
                <a:lnTo>
                  <a:pt x="222" y="233"/>
                </a:lnTo>
                <a:lnTo>
                  <a:pt x="276" y="183"/>
                </a:lnTo>
                <a:lnTo>
                  <a:pt x="337" y="136"/>
                </a:lnTo>
                <a:lnTo>
                  <a:pt x="397" y="97"/>
                </a:lnTo>
                <a:lnTo>
                  <a:pt x="466" y="61"/>
                </a:lnTo>
                <a:lnTo>
                  <a:pt x="534" y="36"/>
                </a:lnTo>
                <a:lnTo>
                  <a:pt x="609" y="14"/>
                </a:lnTo>
                <a:lnTo>
                  <a:pt x="684" y="4"/>
                </a:lnTo>
                <a:lnTo>
                  <a:pt x="759" y="0"/>
                </a:lnTo>
                <a:close/>
              </a:path>
            </a:pathLst>
          </a:custGeom>
          <a:solidFill>
            <a:srgbClr val="FFB000"/>
          </a:solidFill>
          <a:ln w="9525">
            <a:noFill/>
            <a:round/>
            <a:headEnd/>
            <a:tailEnd/>
          </a:ln>
        </p:spPr>
        <p:txBody>
          <a:bodyPr/>
          <a:lstStyle/>
          <a:p>
            <a:endParaRPr lang="en-US"/>
          </a:p>
        </p:txBody>
      </p:sp>
      <p:sp>
        <p:nvSpPr>
          <p:cNvPr id="40979" name="Freeform 21"/>
          <p:cNvSpPr>
            <a:spLocks/>
          </p:cNvSpPr>
          <p:nvPr/>
        </p:nvSpPr>
        <p:spPr bwMode="auto">
          <a:xfrm>
            <a:off x="2447925" y="2197100"/>
            <a:ext cx="4229100" cy="3567113"/>
          </a:xfrm>
          <a:custGeom>
            <a:avLst/>
            <a:gdLst>
              <a:gd name="T0" fmla="*/ 2147483647 w 1527"/>
              <a:gd name="T1" fmla="*/ 0 h 1612"/>
              <a:gd name="T2" fmla="*/ 2147483647 w 1527"/>
              <a:gd name="T3" fmla="*/ 2147483647 h 1612"/>
              <a:gd name="T4" fmla="*/ 2147483647 w 1527"/>
              <a:gd name="T5" fmla="*/ 2147483647 h 1612"/>
              <a:gd name="T6" fmla="*/ 2147483647 w 1527"/>
              <a:gd name="T7" fmla="*/ 2147483647 h 1612"/>
              <a:gd name="T8" fmla="*/ 2147483647 w 1527"/>
              <a:gd name="T9" fmla="*/ 2147483647 h 1612"/>
              <a:gd name="T10" fmla="*/ 2147483647 w 1527"/>
              <a:gd name="T11" fmla="*/ 2147483647 h 1612"/>
              <a:gd name="T12" fmla="*/ 2147483647 w 1527"/>
              <a:gd name="T13" fmla="*/ 2147483647 h 1612"/>
              <a:gd name="T14" fmla="*/ 2147483647 w 1527"/>
              <a:gd name="T15" fmla="*/ 2147483647 h 1612"/>
              <a:gd name="T16" fmla="*/ 2147483647 w 1527"/>
              <a:gd name="T17" fmla="*/ 2147483647 h 1612"/>
              <a:gd name="T18" fmla="*/ 2147483647 w 1527"/>
              <a:gd name="T19" fmla="*/ 2147483647 h 1612"/>
              <a:gd name="T20" fmla="*/ 2147483647 w 1527"/>
              <a:gd name="T21" fmla="*/ 2147483647 h 1612"/>
              <a:gd name="T22" fmla="*/ 2147483647 w 1527"/>
              <a:gd name="T23" fmla="*/ 2147483647 h 1612"/>
              <a:gd name="T24" fmla="*/ 2147483647 w 1527"/>
              <a:gd name="T25" fmla="*/ 2147483647 h 1612"/>
              <a:gd name="T26" fmla="*/ 2147483647 w 1527"/>
              <a:gd name="T27" fmla="*/ 2147483647 h 1612"/>
              <a:gd name="T28" fmla="*/ 2147483647 w 1527"/>
              <a:gd name="T29" fmla="*/ 2147483647 h 1612"/>
              <a:gd name="T30" fmla="*/ 2147483647 w 1527"/>
              <a:gd name="T31" fmla="*/ 2147483647 h 1612"/>
              <a:gd name="T32" fmla="*/ 2147483647 w 1527"/>
              <a:gd name="T33" fmla="*/ 2147483647 h 1612"/>
              <a:gd name="T34" fmla="*/ 2147483647 w 1527"/>
              <a:gd name="T35" fmla="*/ 2147483647 h 1612"/>
              <a:gd name="T36" fmla="*/ 2147483647 w 1527"/>
              <a:gd name="T37" fmla="*/ 2147483647 h 1612"/>
              <a:gd name="T38" fmla="*/ 2147483647 w 1527"/>
              <a:gd name="T39" fmla="*/ 2147483647 h 1612"/>
              <a:gd name="T40" fmla="*/ 2147483647 w 1527"/>
              <a:gd name="T41" fmla="*/ 2147483647 h 1612"/>
              <a:gd name="T42" fmla="*/ 2147483647 w 1527"/>
              <a:gd name="T43" fmla="*/ 2147483647 h 1612"/>
              <a:gd name="T44" fmla="*/ 2147483647 w 1527"/>
              <a:gd name="T45" fmla="*/ 2147483647 h 1612"/>
              <a:gd name="T46" fmla="*/ 2147483647 w 1527"/>
              <a:gd name="T47" fmla="*/ 2147483647 h 1612"/>
              <a:gd name="T48" fmla="*/ 2147483647 w 1527"/>
              <a:gd name="T49" fmla="*/ 2147483647 h 1612"/>
              <a:gd name="T50" fmla="*/ 0 w 1527"/>
              <a:gd name="T51" fmla="*/ 2147483647 h 1612"/>
              <a:gd name="T52" fmla="*/ 2147483647 w 1527"/>
              <a:gd name="T53" fmla="*/ 2147483647 h 1612"/>
              <a:gd name="T54" fmla="*/ 2147483647 w 1527"/>
              <a:gd name="T55" fmla="*/ 2147483647 h 1612"/>
              <a:gd name="T56" fmla="*/ 2147483647 w 1527"/>
              <a:gd name="T57" fmla="*/ 2147483647 h 1612"/>
              <a:gd name="T58" fmla="*/ 2147483647 w 1527"/>
              <a:gd name="T59" fmla="*/ 2147483647 h 1612"/>
              <a:gd name="T60" fmla="*/ 2147483647 w 1527"/>
              <a:gd name="T61" fmla="*/ 2147483647 h 1612"/>
              <a:gd name="T62" fmla="*/ 2147483647 w 1527"/>
              <a:gd name="T63" fmla="*/ 2147483647 h 1612"/>
              <a:gd name="T64" fmla="*/ 2147483647 w 1527"/>
              <a:gd name="T65" fmla="*/ 2147483647 h 1612"/>
              <a:gd name="T66" fmla="*/ 2147483647 w 1527"/>
              <a:gd name="T67" fmla="*/ 2147483647 h 1612"/>
              <a:gd name="T68" fmla="*/ 2147483647 w 1527"/>
              <a:gd name="T69" fmla="*/ 0 h 1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7"/>
              <a:gd name="T106" fmla="*/ 0 h 1612"/>
              <a:gd name="T107" fmla="*/ 1527 w 1527"/>
              <a:gd name="T108" fmla="*/ 1612 h 1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7" h="1612">
                <a:moveTo>
                  <a:pt x="763" y="0"/>
                </a:moveTo>
                <a:lnTo>
                  <a:pt x="763" y="0"/>
                </a:lnTo>
                <a:lnTo>
                  <a:pt x="839" y="3"/>
                </a:lnTo>
                <a:lnTo>
                  <a:pt x="914" y="14"/>
                </a:lnTo>
                <a:lnTo>
                  <a:pt x="989" y="36"/>
                </a:lnTo>
                <a:lnTo>
                  <a:pt x="1057" y="64"/>
                </a:lnTo>
                <a:lnTo>
                  <a:pt x="1125" y="97"/>
                </a:lnTo>
                <a:lnTo>
                  <a:pt x="1186" y="136"/>
                </a:lnTo>
                <a:lnTo>
                  <a:pt x="1247" y="183"/>
                </a:lnTo>
                <a:lnTo>
                  <a:pt x="1301" y="236"/>
                </a:lnTo>
                <a:lnTo>
                  <a:pt x="1351" y="294"/>
                </a:lnTo>
                <a:lnTo>
                  <a:pt x="1394" y="355"/>
                </a:lnTo>
                <a:lnTo>
                  <a:pt x="1434" y="423"/>
                </a:lnTo>
                <a:lnTo>
                  <a:pt x="1466" y="491"/>
                </a:lnTo>
                <a:lnTo>
                  <a:pt x="1491" y="566"/>
                </a:lnTo>
                <a:lnTo>
                  <a:pt x="1509" y="645"/>
                </a:lnTo>
                <a:lnTo>
                  <a:pt x="1520" y="724"/>
                </a:lnTo>
                <a:lnTo>
                  <a:pt x="1527" y="806"/>
                </a:lnTo>
                <a:lnTo>
                  <a:pt x="1520" y="888"/>
                </a:lnTo>
                <a:lnTo>
                  <a:pt x="1509" y="967"/>
                </a:lnTo>
                <a:lnTo>
                  <a:pt x="1491" y="1043"/>
                </a:lnTo>
                <a:lnTo>
                  <a:pt x="1466" y="1118"/>
                </a:lnTo>
                <a:lnTo>
                  <a:pt x="1434" y="1189"/>
                </a:lnTo>
                <a:lnTo>
                  <a:pt x="1394" y="1254"/>
                </a:lnTo>
                <a:lnTo>
                  <a:pt x="1351" y="1318"/>
                </a:lnTo>
                <a:lnTo>
                  <a:pt x="1301" y="1376"/>
                </a:lnTo>
                <a:lnTo>
                  <a:pt x="1247" y="1426"/>
                </a:lnTo>
                <a:lnTo>
                  <a:pt x="1186" y="1473"/>
                </a:lnTo>
                <a:lnTo>
                  <a:pt x="1125" y="1512"/>
                </a:lnTo>
                <a:lnTo>
                  <a:pt x="1057" y="1548"/>
                </a:lnTo>
                <a:lnTo>
                  <a:pt x="989" y="1573"/>
                </a:lnTo>
                <a:lnTo>
                  <a:pt x="914" y="1594"/>
                </a:lnTo>
                <a:lnTo>
                  <a:pt x="839" y="1605"/>
                </a:lnTo>
                <a:lnTo>
                  <a:pt x="763" y="1612"/>
                </a:lnTo>
                <a:lnTo>
                  <a:pt x="685" y="1605"/>
                </a:lnTo>
                <a:lnTo>
                  <a:pt x="609" y="1594"/>
                </a:lnTo>
                <a:lnTo>
                  <a:pt x="534" y="1573"/>
                </a:lnTo>
                <a:lnTo>
                  <a:pt x="466" y="1548"/>
                </a:lnTo>
                <a:lnTo>
                  <a:pt x="398" y="1512"/>
                </a:lnTo>
                <a:lnTo>
                  <a:pt x="337" y="1473"/>
                </a:lnTo>
                <a:lnTo>
                  <a:pt x="276" y="1426"/>
                </a:lnTo>
                <a:lnTo>
                  <a:pt x="222" y="1376"/>
                </a:lnTo>
                <a:lnTo>
                  <a:pt x="172" y="1318"/>
                </a:lnTo>
                <a:lnTo>
                  <a:pt x="129" y="1254"/>
                </a:lnTo>
                <a:lnTo>
                  <a:pt x="90" y="1189"/>
                </a:lnTo>
                <a:lnTo>
                  <a:pt x="57" y="1118"/>
                </a:lnTo>
                <a:lnTo>
                  <a:pt x="32" y="1043"/>
                </a:lnTo>
                <a:lnTo>
                  <a:pt x="14" y="967"/>
                </a:lnTo>
                <a:lnTo>
                  <a:pt x="4" y="888"/>
                </a:lnTo>
                <a:lnTo>
                  <a:pt x="0" y="806"/>
                </a:lnTo>
                <a:lnTo>
                  <a:pt x="4" y="724"/>
                </a:lnTo>
                <a:lnTo>
                  <a:pt x="14" y="645"/>
                </a:lnTo>
                <a:lnTo>
                  <a:pt x="32" y="566"/>
                </a:lnTo>
                <a:lnTo>
                  <a:pt x="57" y="491"/>
                </a:lnTo>
                <a:lnTo>
                  <a:pt x="90" y="423"/>
                </a:lnTo>
                <a:lnTo>
                  <a:pt x="129" y="355"/>
                </a:lnTo>
                <a:lnTo>
                  <a:pt x="172" y="294"/>
                </a:lnTo>
                <a:lnTo>
                  <a:pt x="222" y="236"/>
                </a:lnTo>
                <a:lnTo>
                  <a:pt x="276" y="183"/>
                </a:lnTo>
                <a:lnTo>
                  <a:pt x="337" y="136"/>
                </a:lnTo>
                <a:lnTo>
                  <a:pt x="398" y="97"/>
                </a:lnTo>
                <a:lnTo>
                  <a:pt x="466" y="64"/>
                </a:lnTo>
                <a:lnTo>
                  <a:pt x="534" y="36"/>
                </a:lnTo>
                <a:lnTo>
                  <a:pt x="609" y="14"/>
                </a:lnTo>
                <a:lnTo>
                  <a:pt x="685" y="3"/>
                </a:lnTo>
                <a:lnTo>
                  <a:pt x="763" y="0"/>
                </a:lnTo>
                <a:close/>
              </a:path>
            </a:pathLst>
          </a:custGeom>
          <a:solidFill>
            <a:srgbClr val="FFAB00"/>
          </a:solidFill>
          <a:ln w="9525">
            <a:noFill/>
            <a:round/>
            <a:headEnd/>
            <a:tailEnd/>
          </a:ln>
        </p:spPr>
        <p:txBody>
          <a:bodyPr/>
          <a:lstStyle/>
          <a:p>
            <a:endParaRPr lang="en-US"/>
          </a:p>
        </p:txBody>
      </p:sp>
      <p:sp>
        <p:nvSpPr>
          <p:cNvPr id="40980" name="Freeform 22"/>
          <p:cNvSpPr>
            <a:spLocks/>
          </p:cNvSpPr>
          <p:nvPr/>
        </p:nvSpPr>
        <p:spPr bwMode="auto">
          <a:xfrm>
            <a:off x="2428875" y="2181225"/>
            <a:ext cx="4248150" cy="3582988"/>
          </a:xfrm>
          <a:custGeom>
            <a:avLst/>
            <a:gdLst>
              <a:gd name="T0" fmla="*/ 2147483647 w 1534"/>
              <a:gd name="T1" fmla="*/ 0 h 1619"/>
              <a:gd name="T2" fmla="*/ 2147483647 w 1534"/>
              <a:gd name="T3" fmla="*/ 2147483647 h 1619"/>
              <a:gd name="T4" fmla="*/ 2147483647 w 1534"/>
              <a:gd name="T5" fmla="*/ 2147483647 h 1619"/>
              <a:gd name="T6" fmla="*/ 2147483647 w 1534"/>
              <a:gd name="T7" fmla="*/ 2147483647 h 1619"/>
              <a:gd name="T8" fmla="*/ 2147483647 w 1534"/>
              <a:gd name="T9" fmla="*/ 2147483647 h 1619"/>
              <a:gd name="T10" fmla="*/ 2147483647 w 1534"/>
              <a:gd name="T11" fmla="*/ 2147483647 h 1619"/>
              <a:gd name="T12" fmla="*/ 2147483647 w 1534"/>
              <a:gd name="T13" fmla="*/ 2147483647 h 1619"/>
              <a:gd name="T14" fmla="*/ 2147483647 w 1534"/>
              <a:gd name="T15" fmla="*/ 2147483647 h 1619"/>
              <a:gd name="T16" fmla="*/ 2147483647 w 1534"/>
              <a:gd name="T17" fmla="*/ 2147483647 h 1619"/>
              <a:gd name="T18" fmla="*/ 2147483647 w 1534"/>
              <a:gd name="T19" fmla="*/ 2147483647 h 1619"/>
              <a:gd name="T20" fmla="*/ 2147483647 w 1534"/>
              <a:gd name="T21" fmla="*/ 2147483647 h 1619"/>
              <a:gd name="T22" fmla="*/ 2147483647 w 1534"/>
              <a:gd name="T23" fmla="*/ 2147483647 h 1619"/>
              <a:gd name="T24" fmla="*/ 2147483647 w 1534"/>
              <a:gd name="T25" fmla="*/ 2147483647 h 1619"/>
              <a:gd name="T26" fmla="*/ 2147483647 w 1534"/>
              <a:gd name="T27" fmla="*/ 2147483647 h 1619"/>
              <a:gd name="T28" fmla="*/ 2147483647 w 1534"/>
              <a:gd name="T29" fmla="*/ 2147483647 h 1619"/>
              <a:gd name="T30" fmla="*/ 2147483647 w 1534"/>
              <a:gd name="T31" fmla="*/ 2147483647 h 1619"/>
              <a:gd name="T32" fmla="*/ 2147483647 w 1534"/>
              <a:gd name="T33" fmla="*/ 2147483647 h 1619"/>
              <a:gd name="T34" fmla="*/ 2147483647 w 1534"/>
              <a:gd name="T35" fmla="*/ 2147483647 h 1619"/>
              <a:gd name="T36" fmla="*/ 2147483647 w 1534"/>
              <a:gd name="T37" fmla="*/ 2147483647 h 1619"/>
              <a:gd name="T38" fmla="*/ 2147483647 w 1534"/>
              <a:gd name="T39" fmla="*/ 2147483647 h 1619"/>
              <a:gd name="T40" fmla="*/ 2147483647 w 1534"/>
              <a:gd name="T41" fmla="*/ 2147483647 h 1619"/>
              <a:gd name="T42" fmla="*/ 2147483647 w 1534"/>
              <a:gd name="T43" fmla="*/ 2147483647 h 1619"/>
              <a:gd name="T44" fmla="*/ 2147483647 w 1534"/>
              <a:gd name="T45" fmla="*/ 2147483647 h 1619"/>
              <a:gd name="T46" fmla="*/ 2147483647 w 1534"/>
              <a:gd name="T47" fmla="*/ 2147483647 h 1619"/>
              <a:gd name="T48" fmla="*/ 2147483647 w 1534"/>
              <a:gd name="T49" fmla="*/ 2147483647 h 1619"/>
              <a:gd name="T50" fmla="*/ 0 w 1534"/>
              <a:gd name="T51" fmla="*/ 2147483647 h 1619"/>
              <a:gd name="T52" fmla="*/ 2147483647 w 1534"/>
              <a:gd name="T53" fmla="*/ 2147483647 h 1619"/>
              <a:gd name="T54" fmla="*/ 2147483647 w 1534"/>
              <a:gd name="T55" fmla="*/ 2147483647 h 1619"/>
              <a:gd name="T56" fmla="*/ 2147483647 w 1534"/>
              <a:gd name="T57" fmla="*/ 2147483647 h 1619"/>
              <a:gd name="T58" fmla="*/ 2147483647 w 1534"/>
              <a:gd name="T59" fmla="*/ 2147483647 h 1619"/>
              <a:gd name="T60" fmla="*/ 2147483647 w 1534"/>
              <a:gd name="T61" fmla="*/ 2147483647 h 1619"/>
              <a:gd name="T62" fmla="*/ 2147483647 w 1534"/>
              <a:gd name="T63" fmla="*/ 2147483647 h 1619"/>
              <a:gd name="T64" fmla="*/ 2147483647 w 1534"/>
              <a:gd name="T65" fmla="*/ 2147483647 h 1619"/>
              <a:gd name="T66" fmla="*/ 2147483647 w 1534"/>
              <a:gd name="T67" fmla="*/ 2147483647 h 1619"/>
              <a:gd name="T68" fmla="*/ 2147483647 w 1534"/>
              <a:gd name="T69" fmla="*/ 0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4"/>
              <a:gd name="T106" fmla="*/ 0 h 1619"/>
              <a:gd name="T107" fmla="*/ 1534 w 1534"/>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4" h="1619">
                <a:moveTo>
                  <a:pt x="767" y="0"/>
                </a:moveTo>
                <a:lnTo>
                  <a:pt x="767" y="0"/>
                </a:lnTo>
                <a:lnTo>
                  <a:pt x="846" y="3"/>
                </a:lnTo>
                <a:lnTo>
                  <a:pt x="921" y="18"/>
                </a:lnTo>
                <a:lnTo>
                  <a:pt x="993" y="35"/>
                </a:lnTo>
                <a:lnTo>
                  <a:pt x="1064" y="64"/>
                </a:lnTo>
                <a:lnTo>
                  <a:pt x="1132" y="100"/>
                </a:lnTo>
                <a:lnTo>
                  <a:pt x="1193" y="139"/>
                </a:lnTo>
                <a:lnTo>
                  <a:pt x="1254" y="186"/>
                </a:lnTo>
                <a:lnTo>
                  <a:pt x="1308" y="240"/>
                </a:lnTo>
                <a:lnTo>
                  <a:pt x="1358" y="297"/>
                </a:lnTo>
                <a:lnTo>
                  <a:pt x="1401" y="358"/>
                </a:lnTo>
                <a:lnTo>
                  <a:pt x="1441" y="426"/>
                </a:lnTo>
                <a:lnTo>
                  <a:pt x="1473" y="494"/>
                </a:lnTo>
                <a:lnTo>
                  <a:pt x="1498" y="569"/>
                </a:lnTo>
                <a:lnTo>
                  <a:pt x="1516" y="648"/>
                </a:lnTo>
                <a:lnTo>
                  <a:pt x="1530" y="727"/>
                </a:lnTo>
                <a:lnTo>
                  <a:pt x="1534" y="809"/>
                </a:lnTo>
                <a:lnTo>
                  <a:pt x="1530" y="892"/>
                </a:lnTo>
                <a:lnTo>
                  <a:pt x="1516" y="974"/>
                </a:lnTo>
                <a:lnTo>
                  <a:pt x="1498" y="1050"/>
                </a:lnTo>
                <a:lnTo>
                  <a:pt x="1473" y="1125"/>
                </a:lnTo>
                <a:lnTo>
                  <a:pt x="1441" y="1196"/>
                </a:lnTo>
                <a:lnTo>
                  <a:pt x="1401" y="1261"/>
                </a:lnTo>
                <a:lnTo>
                  <a:pt x="1358" y="1325"/>
                </a:lnTo>
                <a:lnTo>
                  <a:pt x="1308" y="1383"/>
                </a:lnTo>
                <a:lnTo>
                  <a:pt x="1254" y="1433"/>
                </a:lnTo>
                <a:lnTo>
                  <a:pt x="1193" y="1480"/>
                </a:lnTo>
                <a:lnTo>
                  <a:pt x="1132" y="1523"/>
                </a:lnTo>
                <a:lnTo>
                  <a:pt x="1064" y="1555"/>
                </a:lnTo>
                <a:lnTo>
                  <a:pt x="993" y="1583"/>
                </a:lnTo>
                <a:lnTo>
                  <a:pt x="921" y="1601"/>
                </a:lnTo>
                <a:lnTo>
                  <a:pt x="846" y="1616"/>
                </a:lnTo>
                <a:lnTo>
                  <a:pt x="767" y="1619"/>
                </a:lnTo>
                <a:lnTo>
                  <a:pt x="688" y="1616"/>
                </a:lnTo>
                <a:lnTo>
                  <a:pt x="613" y="1601"/>
                </a:lnTo>
                <a:lnTo>
                  <a:pt x="537" y="1583"/>
                </a:lnTo>
                <a:lnTo>
                  <a:pt x="469" y="1555"/>
                </a:lnTo>
                <a:lnTo>
                  <a:pt x="401" y="1523"/>
                </a:lnTo>
                <a:lnTo>
                  <a:pt x="337" y="1480"/>
                </a:lnTo>
                <a:lnTo>
                  <a:pt x="279" y="1433"/>
                </a:lnTo>
                <a:lnTo>
                  <a:pt x="226" y="1383"/>
                </a:lnTo>
                <a:lnTo>
                  <a:pt x="176" y="1325"/>
                </a:lnTo>
                <a:lnTo>
                  <a:pt x="132" y="1261"/>
                </a:lnTo>
                <a:lnTo>
                  <a:pt x="93" y="1196"/>
                </a:lnTo>
                <a:lnTo>
                  <a:pt x="61" y="1125"/>
                </a:lnTo>
                <a:lnTo>
                  <a:pt x="36" y="1050"/>
                </a:lnTo>
                <a:lnTo>
                  <a:pt x="14" y="974"/>
                </a:lnTo>
                <a:lnTo>
                  <a:pt x="3" y="892"/>
                </a:lnTo>
                <a:lnTo>
                  <a:pt x="0" y="809"/>
                </a:lnTo>
                <a:lnTo>
                  <a:pt x="3" y="727"/>
                </a:lnTo>
                <a:lnTo>
                  <a:pt x="14" y="648"/>
                </a:lnTo>
                <a:lnTo>
                  <a:pt x="36" y="569"/>
                </a:lnTo>
                <a:lnTo>
                  <a:pt x="61" y="494"/>
                </a:lnTo>
                <a:lnTo>
                  <a:pt x="93" y="426"/>
                </a:lnTo>
                <a:lnTo>
                  <a:pt x="132" y="358"/>
                </a:lnTo>
                <a:lnTo>
                  <a:pt x="176" y="297"/>
                </a:lnTo>
                <a:lnTo>
                  <a:pt x="226" y="240"/>
                </a:lnTo>
                <a:lnTo>
                  <a:pt x="279" y="186"/>
                </a:lnTo>
                <a:lnTo>
                  <a:pt x="337" y="139"/>
                </a:lnTo>
                <a:lnTo>
                  <a:pt x="401" y="100"/>
                </a:lnTo>
                <a:lnTo>
                  <a:pt x="469" y="64"/>
                </a:lnTo>
                <a:lnTo>
                  <a:pt x="537" y="35"/>
                </a:lnTo>
                <a:lnTo>
                  <a:pt x="613" y="18"/>
                </a:lnTo>
                <a:lnTo>
                  <a:pt x="688" y="3"/>
                </a:lnTo>
                <a:lnTo>
                  <a:pt x="767" y="0"/>
                </a:lnTo>
                <a:close/>
              </a:path>
            </a:pathLst>
          </a:custGeom>
          <a:solidFill>
            <a:srgbClr val="FF7300"/>
          </a:solidFill>
          <a:ln w="9525">
            <a:noFill/>
            <a:round/>
            <a:headEnd/>
            <a:tailEnd/>
          </a:ln>
        </p:spPr>
        <p:txBody>
          <a:bodyPr/>
          <a:lstStyle/>
          <a:p>
            <a:endParaRPr lang="en-US"/>
          </a:p>
        </p:txBody>
      </p:sp>
      <p:sp>
        <p:nvSpPr>
          <p:cNvPr id="40981" name="Freeform 23"/>
          <p:cNvSpPr>
            <a:spLocks/>
          </p:cNvSpPr>
          <p:nvPr/>
        </p:nvSpPr>
        <p:spPr bwMode="auto">
          <a:xfrm>
            <a:off x="2555875" y="2243138"/>
            <a:ext cx="4051300" cy="3459162"/>
          </a:xfrm>
          <a:custGeom>
            <a:avLst/>
            <a:gdLst>
              <a:gd name="T0" fmla="*/ 2147483647 w 1463"/>
              <a:gd name="T1" fmla="*/ 0 h 1563"/>
              <a:gd name="T2" fmla="*/ 2147483647 w 1463"/>
              <a:gd name="T3" fmla="*/ 2147483647 h 1563"/>
              <a:gd name="T4" fmla="*/ 2147483647 w 1463"/>
              <a:gd name="T5" fmla="*/ 2147483647 h 1563"/>
              <a:gd name="T6" fmla="*/ 2147483647 w 1463"/>
              <a:gd name="T7" fmla="*/ 2147483647 h 1563"/>
              <a:gd name="T8" fmla="*/ 2147483647 w 1463"/>
              <a:gd name="T9" fmla="*/ 2147483647 h 1563"/>
              <a:gd name="T10" fmla="*/ 2147483647 w 1463"/>
              <a:gd name="T11" fmla="*/ 2147483647 h 1563"/>
              <a:gd name="T12" fmla="*/ 2147483647 w 1463"/>
              <a:gd name="T13" fmla="*/ 2147483647 h 1563"/>
              <a:gd name="T14" fmla="*/ 2147483647 w 1463"/>
              <a:gd name="T15" fmla="*/ 2147483647 h 1563"/>
              <a:gd name="T16" fmla="*/ 2147483647 w 1463"/>
              <a:gd name="T17" fmla="*/ 2147483647 h 1563"/>
              <a:gd name="T18" fmla="*/ 2147483647 w 1463"/>
              <a:gd name="T19" fmla="*/ 2147483647 h 1563"/>
              <a:gd name="T20" fmla="*/ 2147483647 w 1463"/>
              <a:gd name="T21" fmla="*/ 2147483647 h 1563"/>
              <a:gd name="T22" fmla="*/ 2147483647 w 1463"/>
              <a:gd name="T23" fmla="*/ 2147483647 h 1563"/>
              <a:gd name="T24" fmla="*/ 2147483647 w 1463"/>
              <a:gd name="T25" fmla="*/ 2147483647 h 1563"/>
              <a:gd name="T26" fmla="*/ 2147483647 w 1463"/>
              <a:gd name="T27" fmla="*/ 2147483647 h 1563"/>
              <a:gd name="T28" fmla="*/ 2147483647 w 1463"/>
              <a:gd name="T29" fmla="*/ 2147483647 h 1563"/>
              <a:gd name="T30" fmla="*/ 2147483647 w 1463"/>
              <a:gd name="T31" fmla="*/ 2147483647 h 1563"/>
              <a:gd name="T32" fmla="*/ 2147483647 w 1463"/>
              <a:gd name="T33" fmla="*/ 2147483647 h 1563"/>
              <a:gd name="T34" fmla="*/ 2147483647 w 1463"/>
              <a:gd name="T35" fmla="*/ 2147483647 h 1563"/>
              <a:gd name="T36" fmla="*/ 2147483647 w 1463"/>
              <a:gd name="T37" fmla="*/ 2147483647 h 1563"/>
              <a:gd name="T38" fmla="*/ 2147483647 w 1463"/>
              <a:gd name="T39" fmla="*/ 2147483647 h 1563"/>
              <a:gd name="T40" fmla="*/ 2147483647 w 1463"/>
              <a:gd name="T41" fmla="*/ 2147483647 h 1563"/>
              <a:gd name="T42" fmla="*/ 2147483647 w 1463"/>
              <a:gd name="T43" fmla="*/ 2147483647 h 1563"/>
              <a:gd name="T44" fmla="*/ 2147483647 w 1463"/>
              <a:gd name="T45" fmla="*/ 2147483647 h 1563"/>
              <a:gd name="T46" fmla="*/ 2147483647 w 1463"/>
              <a:gd name="T47" fmla="*/ 2147483647 h 1563"/>
              <a:gd name="T48" fmla="*/ 2147483647 w 1463"/>
              <a:gd name="T49" fmla="*/ 2147483647 h 1563"/>
              <a:gd name="T50" fmla="*/ 0 w 1463"/>
              <a:gd name="T51" fmla="*/ 2147483647 h 1563"/>
              <a:gd name="T52" fmla="*/ 2147483647 w 1463"/>
              <a:gd name="T53" fmla="*/ 2147483647 h 1563"/>
              <a:gd name="T54" fmla="*/ 2147483647 w 1463"/>
              <a:gd name="T55" fmla="*/ 2147483647 h 1563"/>
              <a:gd name="T56" fmla="*/ 2147483647 w 1463"/>
              <a:gd name="T57" fmla="*/ 2147483647 h 1563"/>
              <a:gd name="T58" fmla="*/ 2147483647 w 1463"/>
              <a:gd name="T59" fmla="*/ 2147483647 h 1563"/>
              <a:gd name="T60" fmla="*/ 2147483647 w 1463"/>
              <a:gd name="T61" fmla="*/ 2147483647 h 1563"/>
              <a:gd name="T62" fmla="*/ 2147483647 w 1463"/>
              <a:gd name="T63" fmla="*/ 2147483647 h 1563"/>
              <a:gd name="T64" fmla="*/ 2147483647 w 1463"/>
              <a:gd name="T65" fmla="*/ 2147483647 h 1563"/>
              <a:gd name="T66" fmla="*/ 2147483647 w 1463"/>
              <a:gd name="T67" fmla="*/ 2147483647 h 1563"/>
              <a:gd name="T68" fmla="*/ 2147483647 w 1463"/>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3"/>
              <a:gd name="T106" fmla="*/ 0 h 1563"/>
              <a:gd name="T107" fmla="*/ 1463 w 1463"/>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3" h="1563">
                <a:moveTo>
                  <a:pt x="732" y="0"/>
                </a:moveTo>
                <a:lnTo>
                  <a:pt x="732" y="0"/>
                </a:lnTo>
                <a:lnTo>
                  <a:pt x="807" y="4"/>
                </a:lnTo>
                <a:lnTo>
                  <a:pt x="879" y="15"/>
                </a:lnTo>
                <a:lnTo>
                  <a:pt x="947" y="36"/>
                </a:lnTo>
                <a:lnTo>
                  <a:pt x="1015" y="61"/>
                </a:lnTo>
                <a:lnTo>
                  <a:pt x="1079" y="93"/>
                </a:lnTo>
                <a:lnTo>
                  <a:pt x="1140" y="133"/>
                </a:lnTo>
                <a:lnTo>
                  <a:pt x="1194" y="179"/>
                </a:lnTo>
                <a:lnTo>
                  <a:pt x="1248" y="230"/>
                </a:lnTo>
                <a:lnTo>
                  <a:pt x="1294" y="283"/>
                </a:lnTo>
                <a:lnTo>
                  <a:pt x="1337" y="344"/>
                </a:lnTo>
                <a:lnTo>
                  <a:pt x="1373" y="409"/>
                </a:lnTo>
                <a:lnTo>
                  <a:pt x="1402" y="477"/>
                </a:lnTo>
                <a:lnTo>
                  <a:pt x="1427" y="549"/>
                </a:lnTo>
                <a:lnTo>
                  <a:pt x="1445" y="624"/>
                </a:lnTo>
                <a:lnTo>
                  <a:pt x="1456" y="703"/>
                </a:lnTo>
                <a:lnTo>
                  <a:pt x="1463" y="781"/>
                </a:lnTo>
                <a:lnTo>
                  <a:pt x="1456" y="860"/>
                </a:lnTo>
                <a:lnTo>
                  <a:pt x="1445" y="939"/>
                </a:lnTo>
                <a:lnTo>
                  <a:pt x="1427" y="1014"/>
                </a:lnTo>
                <a:lnTo>
                  <a:pt x="1402" y="1086"/>
                </a:lnTo>
                <a:lnTo>
                  <a:pt x="1373" y="1154"/>
                </a:lnTo>
                <a:lnTo>
                  <a:pt x="1337" y="1219"/>
                </a:lnTo>
                <a:lnTo>
                  <a:pt x="1294" y="1276"/>
                </a:lnTo>
                <a:lnTo>
                  <a:pt x="1248" y="1333"/>
                </a:lnTo>
                <a:lnTo>
                  <a:pt x="1194" y="1383"/>
                </a:lnTo>
                <a:lnTo>
                  <a:pt x="1140" y="1430"/>
                </a:lnTo>
                <a:lnTo>
                  <a:pt x="1079" y="1466"/>
                </a:lnTo>
                <a:lnTo>
                  <a:pt x="1015" y="1502"/>
                </a:lnTo>
                <a:lnTo>
                  <a:pt x="947" y="1527"/>
                </a:lnTo>
                <a:lnTo>
                  <a:pt x="879" y="1545"/>
                </a:lnTo>
                <a:lnTo>
                  <a:pt x="807" y="1559"/>
                </a:lnTo>
                <a:lnTo>
                  <a:pt x="732" y="1563"/>
                </a:lnTo>
                <a:lnTo>
                  <a:pt x="656" y="1559"/>
                </a:lnTo>
                <a:lnTo>
                  <a:pt x="585" y="1545"/>
                </a:lnTo>
                <a:lnTo>
                  <a:pt x="513" y="1527"/>
                </a:lnTo>
                <a:lnTo>
                  <a:pt x="448" y="1502"/>
                </a:lnTo>
                <a:lnTo>
                  <a:pt x="384" y="1466"/>
                </a:lnTo>
                <a:lnTo>
                  <a:pt x="323" y="1430"/>
                </a:lnTo>
                <a:lnTo>
                  <a:pt x="266" y="1383"/>
                </a:lnTo>
                <a:lnTo>
                  <a:pt x="216" y="1333"/>
                </a:lnTo>
                <a:lnTo>
                  <a:pt x="169" y="1276"/>
                </a:lnTo>
                <a:lnTo>
                  <a:pt x="126" y="1219"/>
                </a:lnTo>
                <a:lnTo>
                  <a:pt x="90" y="1154"/>
                </a:lnTo>
                <a:lnTo>
                  <a:pt x="58" y="1086"/>
                </a:lnTo>
                <a:lnTo>
                  <a:pt x="33" y="1014"/>
                </a:lnTo>
                <a:lnTo>
                  <a:pt x="15" y="939"/>
                </a:lnTo>
                <a:lnTo>
                  <a:pt x="4" y="860"/>
                </a:lnTo>
                <a:lnTo>
                  <a:pt x="0" y="781"/>
                </a:lnTo>
                <a:lnTo>
                  <a:pt x="4" y="703"/>
                </a:lnTo>
                <a:lnTo>
                  <a:pt x="15" y="624"/>
                </a:lnTo>
                <a:lnTo>
                  <a:pt x="33" y="549"/>
                </a:lnTo>
                <a:lnTo>
                  <a:pt x="58" y="477"/>
                </a:lnTo>
                <a:lnTo>
                  <a:pt x="90" y="409"/>
                </a:lnTo>
                <a:lnTo>
                  <a:pt x="126" y="344"/>
                </a:lnTo>
                <a:lnTo>
                  <a:pt x="169" y="283"/>
                </a:lnTo>
                <a:lnTo>
                  <a:pt x="216" y="230"/>
                </a:lnTo>
                <a:lnTo>
                  <a:pt x="266" y="179"/>
                </a:lnTo>
                <a:lnTo>
                  <a:pt x="323" y="133"/>
                </a:lnTo>
                <a:lnTo>
                  <a:pt x="384" y="93"/>
                </a:lnTo>
                <a:lnTo>
                  <a:pt x="448" y="61"/>
                </a:lnTo>
                <a:lnTo>
                  <a:pt x="513" y="36"/>
                </a:lnTo>
                <a:lnTo>
                  <a:pt x="585" y="15"/>
                </a:lnTo>
                <a:lnTo>
                  <a:pt x="656" y="4"/>
                </a:lnTo>
                <a:lnTo>
                  <a:pt x="732" y="0"/>
                </a:lnTo>
                <a:close/>
              </a:path>
            </a:pathLst>
          </a:custGeom>
          <a:solidFill>
            <a:srgbClr val="FFCC00"/>
          </a:solidFill>
          <a:ln w="9525">
            <a:noFill/>
            <a:round/>
            <a:headEnd/>
            <a:tailEnd/>
          </a:ln>
        </p:spPr>
        <p:txBody>
          <a:bodyPr/>
          <a:lstStyle/>
          <a:p>
            <a:endParaRPr lang="en-US"/>
          </a:p>
        </p:txBody>
      </p:sp>
      <p:sp>
        <p:nvSpPr>
          <p:cNvPr id="40982" name="Freeform 24"/>
          <p:cNvSpPr>
            <a:spLocks/>
          </p:cNvSpPr>
          <p:nvPr/>
        </p:nvSpPr>
        <p:spPr bwMode="auto">
          <a:xfrm>
            <a:off x="2597150" y="2266950"/>
            <a:ext cx="3941763" cy="3362325"/>
          </a:xfrm>
          <a:custGeom>
            <a:avLst/>
            <a:gdLst>
              <a:gd name="T0" fmla="*/ 2147483647 w 1423"/>
              <a:gd name="T1" fmla="*/ 0 h 1519"/>
              <a:gd name="T2" fmla="*/ 2147483647 w 1423"/>
              <a:gd name="T3" fmla="*/ 2147483647 h 1519"/>
              <a:gd name="T4" fmla="*/ 2147483647 w 1423"/>
              <a:gd name="T5" fmla="*/ 2147483647 h 1519"/>
              <a:gd name="T6" fmla="*/ 2147483647 w 1423"/>
              <a:gd name="T7" fmla="*/ 2147483647 h 1519"/>
              <a:gd name="T8" fmla="*/ 2147483647 w 1423"/>
              <a:gd name="T9" fmla="*/ 2147483647 h 1519"/>
              <a:gd name="T10" fmla="*/ 2147483647 w 1423"/>
              <a:gd name="T11" fmla="*/ 2147483647 h 1519"/>
              <a:gd name="T12" fmla="*/ 2147483647 w 1423"/>
              <a:gd name="T13" fmla="*/ 2147483647 h 1519"/>
              <a:gd name="T14" fmla="*/ 2147483647 w 1423"/>
              <a:gd name="T15" fmla="*/ 2147483647 h 1519"/>
              <a:gd name="T16" fmla="*/ 2147483647 w 1423"/>
              <a:gd name="T17" fmla="*/ 2147483647 h 1519"/>
              <a:gd name="T18" fmla="*/ 2147483647 w 1423"/>
              <a:gd name="T19" fmla="*/ 2147483647 h 1519"/>
              <a:gd name="T20" fmla="*/ 2147483647 w 1423"/>
              <a:gd name="T21" fmla="*/ 2147483647 h 1519"/>
              <a:gd name="T22" fmla="*/ 2147483647 w 1423"/>
              <a:gd name="T23" fmla="*/ 2147483647 h 1519"/>
              <a:gd name="T24" fmla="*/ 2147483647 w 1423"/>
              <a:gd name="T25" fmla="*/ 2147483647 h 1519"/>
              <a:gd name="T26" fmla="*/ 2147483647 w 1423"/>
              <a:gd name="T27" fmla="*/ 2147483647 h 1519"/>
              <a:gd name="T28" fmla="*/ 2147483647 w 1423"/>
              <a:gd name="T29" fmla="*/ 2147483647 h 1519"/>
              <a:gd name="T30" fmla="*/ 2147483647 w 1423"/>
              <a:gd name="T31" fmla="*/ 2147483647 h 1519"/>
              <a:gd name="T32" fmla="*/ 2147483647 w 1423"/>
              <a:gd name="T33" fmla="*/ 2147483647 h 1519"/>
              <a:gd name="T34" fmla="*/ 2147483647 w 1423"/>
              <a:gd name="T35" fmla="*/ 2147483647 h 1519"/>
              <a:gd name="T36" fmla="*/ 2147483647 w 1423"/>
              <a:gd name="T37" fmla="*/ 2147483647 h 1519"/>
              <a:gd name="T38" fmla="*/ 2147483647 w 1423"/>
              <a:gd name="T39" fmla="*/ 2147483647 h 1519"/>
              <a:gd name="T40" fmla="*/ 2147483647 w 1423"/>
              <a:gd name="T41" fmla="*/ 2147483647 h 1519"/>
              <a:gd name="T42" fmla="*/ 2147483647 w 1423"/>
              <a:gd name="T43" fmla="*/ 2147483647 h 1519"/>
              <a:gd name="T44" fmla="*/ 2147483647 w 1423"/>
              <a:gd name="T45" fmla="*/ 2147483647 h 1519"/>
              <a:gd name="T46" fmla="*/ 2147483647 w 1423"/>
              <a:gd name="T47" fmla="*/ 2147483647 h 1519"/>
              <a:gd name="T48" fmla="*/ 2147483647 w 1423"/>
              <a:gd name="T49" fmla="*/ 2147483647 h 1519"/>
              <a:gd name="T50" fmla="*/ 0 w 1423"/>
              <a:gd name="T51" fmla="*/ 2147483647 h 1519"/>
              <a:gd name="T52" fmla="*/ 2147483647 w 1423"/>
              <a:gd name="T53" fmla="*/ 2147483647 h 1519"/>
              <a:gd name="T54" fmla="*/ 2147483647 w 1423"/>
              <a:gd name="T55" fmla="*/ 2147483647 h 1519"/>
              <a:gd name="T56" fmla="*/ 2147483647 w 1423"/>
              <a:gd name="T57" fmla="*/ 2147483647 h 1519"/>
              <a:gd name="T58" fmla="*/ 2147483647 w 1423"/>
              <a:gd name="T59" fmla="*/ 2147483647 h 1519"/>
              <a:gd name="T60" fmla="*/ 2147483647 w 1423"/>
              <a:gd name="T61" fmla="*/ 2147483647 h 1519"/>
              <a:gd name="T62" fmla="*/ 2147483647 w 1423"/>
              <a:gd name="T63" fmla="*/ 2147483647 h 1519"/>
              <a:gd name="T64" fmla="*/ 2147483647 w 1423"/>
              <a:gd name="T65" fmla="*/ 2147483647 h 1519"/>
              <a:gd name="T66" fmla="*/ 2147483647 w 1423"/>
              <a:gd name="T67" fmla="*/ 2147483647 h 1519"/>
              <a:gd name="T68" fmla="*/ 2147483647 w 1423"/>
              <a:gd name="T69" fmla="*/ 0 h 1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3"/>
              <a:gd name="T106" fmla="*/ 0 h 1519"/>
              <a:gd name="T107" fmla="*/ 1423 w 1423"/>
              <a:gd name="T108" fmla="*/ 1519 h 15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3" h="1519">
                <a:moveTo>
                  <a:pt x="713" y="0"/>
                </a:moveTo>
                <a:lnTo>
                  <a:pt x="713" y="0"/>
                </a:lnTo>
                <a:lnTo>
                  <a:pt x="785" y="7"/>
                </a:lnTo>
                <a:lnTo>
                  <a:pt x="856" y="18"/>
                </a:lnTo>
                <a:lnTo>
                  <a:pt x="924" y="36"/>
                </a:lnTo>
                <a:lnTo>
                  <a:pt x="989" y="61"/>
                </a:lnTo>
                <a:lnTo>
                  <a:pt x="1050" y="93"/>
                </a:lnTo>
                <a:lnTo>
                  <a:pt x="1111" y="133"/>
                </a:lnTo>
                <a:lnTo>
                  <a:pt x="1165" y="176"/>
                </a:lnTo>
                <a:lnTo>
                  <a:pt x="1215" y="226"/>
                </a:lnTo>
                <a:lnTo>
                  <a:pt x="1261" y="280"/>
                </a:lnTo>
                <a:lnTo>
                  <a:pt x="1301" y="340"/>
                </a:lnTo>
                <a:lnTo>
                  <a:pt x="1337" y="401"/>
                </a:lnTo>
                <a:lnTo>
                  <a:pt x="1365" y="469"/>
                </a:lnTo>
                <a:lnTo>
                  <a:pt x="1390" y="538"/>
                </a:lnTo>
                <a:lnTo>
                  <a:pt x="1408" y="609"/>
                </a:lnTo>
                <a:lnTo>
                  <a:pt x="1419" y="688"/>
                </a:lnTo>
                <a:lnTo>
                  <a:pt x="1423" y="763"/>
                </a:lnTo>
                <a:lnTo>
                  <a:pt x="1419" y="842"/>
                </a:lnTo>
                <a:lnTo>
                  <a:pt x="1408" y="917"/>
                </a:lnTo>
                <a:lnTo>
                  <a:pt x="1390" y="989"/>
                </a:lnTo>
                <a:lnTo>
                  <a:pt x="1365" y="1057"/>
                </a:lnTo>
                <a:lnTo>
                  <a:pt x="1337" y="1125"/>
                </a:lnTo>
                <a:lnTo>
                  <a:pt x="1297" y="1186"/>
                </a:lnTo>
                <a:lnTo>
                  <a:pt x="1258" y="1247"/>
                </a:lnTo>
                <a:lnTo>
                  <a:pt x="1211" y="1301"/>
                </a:lnTo>
                <a:lnTo>
                  <a:pt x="1161" y="1347"/>
                </a:lnTo>
                <a:lnTo>
                  <a:pt x="1107" y="1390"/>
                </a:lnTo>
                <a:lnTo>
                  <a:pt x="1046" y="1430"/>
                </a:lnTo>
                <a:lnTo>
                  <a:pt x="985" y="1462"/>
                </a:lnTo>
                <a:lnTo>
                  <a:pt x="921" y="1487"/>
                </a:lnTo>
                <a:lnTo>
                  <a:pt x="853" y="1505"/>
                </a:lnTo>
                <a:lnTo>
                  <a:pt x="781" y="1516"/>
                </a:lnTo>
                <a:lnTo>
                  <a:pt x="709" y="1519"/>
                </a:lnTo>
                <a:lnTo>
                  <a:pt x="634" y="1516"/>
                </a:lnTo>
                <a:lnTo>
                  <a:pt x="566" y="1505"/>
                </a:lnTo>
                <a:lnTo>
                  <a:pt x="498" y="1484"/>
                </a:lnTo>
                <a:lnTo>
                  <a:pt x="430" y="1458"/>
                </a:lnTo>
                <a:lnTo>
                  <a:pt x="369" y="1426"/>
                </a:lnTo>
                <a:lnTo>
                  <a:pt x="312" y="1387"/>
                </a:lnTo>
                <a:lnTo>
                  <a:pt x="254" y="1344"/>
                </a:lnTo>
                <a:lnTo>
                  <a:pt x="204" y="1294"/>
                </a:lnTo>
                <a:lnTo>
                  <a:pt x="161" y="1240"/>
                </a:lnTo>
                <a:lnTo>
                  <a:pt x="118" y="1183"/>
                </a:lnTo>
                <a:lnTo>
                  <a:pt x="82" y="1118"/>
                </a:lnTo>
                <a:lnTo>
                  <a:pt x="54" y="1054"/>
                </a:lnTo>
                <a:lnTo>
                  <a:pt x="28" y="982"/>
                </a:lnTo>
                <a:lnTo>
                  <a:pt x="14" y="910"/>
                </a:lnTo>
                <a:lnTo>
                  <a:pt x="3" y="835"/>
                </a:lnTo>
                <a:lnTo>
                  <a:pt x="0" y="760"/>
                </a:lnTo>
                <a:lnTo>
                  <a:pt x="3" y="681"/>
                </a:lnTo>
                <a:lnTo>
                  <a:pt x="14" y="606"/>
                </a:lnTo>
                <a:lnTo>
                  <a:pt x="32" y="534"/>
                </a:lnTo>
                <a:lnTo>
                  <a:pt x="57" y="462"/>
                </a:lnTo>
                <a:lnTo>
                  <a:pt x="86" y="398"/>
                </a:lnTo>
                <a:lnTo>
                  <a:pt x="122" y="333"/>
                </a:lnTo>
                <a:lnTo>
                  <a:pt x="161" y="276"/>
                </a:lnTo>
                <a:lnTo>
                  <a:pt x="208" y="222"/>
                </a:lnTo>
                <a:lnTo>
                  <a:pt x="261" y="172"/>
                </a:lnTo>
                <a:lnTo>
                  <a:pt x="315" y="129"/>
                </a:lnTo>
                <a:lnTo>
                  <a:pt x="373" y="93"/>
                </a:lnTo>
                <a:lnTo>
                  <a:pt x="437" y="61"/>
                </a:lnTo>
                <a:lnTo>
                  <a:pt x="502" y="36"/>
                </a:lnTo>
                <a:lnTo>
                  <a:pt x="570" y="18"/>
                </a:lnTo>
                <a:lnTo>
                  <a:pt x="641" y="4"/>
                </a:lnTo>
                <a:lnTo>
                  <a:pt x="713" y="0"/>
                </a:lnTo>
                <a:close/>
              </a:path>
            </a:pathLst>
          </a:custGeom>
          <a:solidFill>
            <a:srgbClr val="FFCF00"/>
          </a:solidFill>
          <a:ln w="9525">
            <a:noFill/>
            <a:round/>
            <a:headEnd/>
            <a:tailEnd/>
          </a:ln>
        </p:spPr>
        <p:txBody>
          <a:bodyPr/>
          <a:lstStyle/>
          <a:p>
            <a:endParaRPr lang="en-US"/>
          </a:p>
        </p:txBody>
      </p:sp>
      <p:sp>
        <p:nvSpPr>
          <p:cNvPr id="40983" name="Freeform 25"/>
          <p:cNvSpPr>
            <a:spLocks/>
          </p:cNvSpPr>
          <p:nvPr/>
        </p:nvSpPr>
        <p:spPr bwMode="auto">
          <a:xfrm>
            <a:off x="2628900" y="2298700"/>
            <a:ext cx="3840163" cy="3268663"/>
          </a:xfrm>
          <a:custGeom>
            <a:avLst/>
            <a:gdLst>
              <a:gd name="T0" fmla="*/ 2147483647 w 1387"/>
              <a:gd name="T1" fmla="*/ 0 h 1477"/>
              <a:gd name="T2" fmla="*/ 2147483647 w 1387"/>
              <a:gd name="T3" fmla="*/ 2147483647 h 1477"/>
              <a:gd name="T4" fmla="*/ 2147483647 w 1387"/>
              <a:gd name="T5" fmla="*/ 2147483647 h 1477"/>
              <a:gd name="T6" fmla="*/ 2147483647 w 1387"/>
              <a:gd name="T7" fmla="*/ 2147483647 h 1477"/>
              <a:gd name="T8" fmla="*/ 2147483647 w 1387"/>
              <a:gd name="T9" fmla="*/ 2147483647 h 1477"/>
              <a:gd name="T10" fmla="*/ 2147483647 w 1387"/>
              <a:gd name="T11" fmla="*/ 2147483647 h 1477"/>
              <a:gd name="T12" fmla="*/ 2147483647 w 1387"/>
              <a:gd name="T13" fmla="*/ 2147483647 h 1477"/>
              <a:gd name="T14" fmla="*/ 2147483647 w 1387"/>
              <a:gd name="T15" fmla="*/ 2147483647 h 1477"/>
              <a:gd name="T16" fmla="*/ 2147483647 w 1387"/>
              <a:gd name="T17" fmla="*/ 2147483647 h 1477"/>
              <a:gd name="T18" fmla="*/ 2147483647 w 1387"/>
              <a:gd name="T19" fmla="*/ 2147483647 h 1477"/>
              <a:gd name="T20" fmla="*/ 2147483647 w 1387"/>
              <a:gd name="T21" fmla="*/ 2147483647 h 1477"/>
              <a:gd name="T22" fmla="*/ 2147483647 w 1387"/>
              <a:gd name="T23" fmla="*/ 2147483647 h 1477"/>
              <a:gd name="T24" fmla="*/ 2147483647 w 1387"/>
              <a:gd name="T25" fmla="*/ 2147483647 h 1477"/>
              <a:gd name="T26" fmla="*/ 2147483647 w 1387"/>
              <a:gd name="T27" fmla="*/ 2147483647 h 1477"/>
              <a:gd name="T28" fmla="*/ 2147483647 w 1387"/>
              <a:gd name="T29" fmla="*/ 2147483647 h 1477"/>
              <a:gd name="T30" fmla="*/ 2147483647 w 1387"/>
              <a:gd name="T31" fmla="*/ 2147483647 h 1477"/>
              <a:gd name="T32" fmla="*/ 2147483647 w 1387"/>
              <a:gd name="T33" fmla="*/ 2147483647 h 1477"/>
              <a:gd name="T34" fmla="*/ 2147483647 w 1387"/>
              <a:gd name="T35" fmla="*/ 2147483647 h 1477"/>
              <a:gd name="T36" fmla="*/ 2147483647 w 1387"/>
              <a:gd name="T37" fmla="*/ 2147483647 h 1477"/>
              <a:gd name="T38" fmla="*/ 2147483647 w 1387"/>
              <a:gd name="T39" fmla="*/ 2147483647 h 1477"/>
              <a:gd name="T40" fmla="*/ 2147483647 w 1387"/>
              <a:gd name="T41" fmla="*/ 2147483647 h 1477"/>
              <a:gd name="T42" fmla="*/ 2147483647 w 1387"/>
              <a:gd name="T43" fmla="*/ 2147483647 h 1477"/>
              <a:gd name="T44" fmla="*/ 2147483647 w 1387"/>
              <a:gd name="T45" fmla="*/ 2147483647 h 1477"/>
              <a:gd name="T46" fmla="*/ 2147483647 w 1387"/>
              <a:gd name="T47" fmla="*/ 2147483647 h 1477"/>
              <a:gd name="T48" fmla="*/ 2147483647 w 1387"/>
              <a:gd name="T49" fmla="*/ 2147483647 h 1477"/>
              <a:gd name="T50" fmla="*/ 0 w 1387"/>
              <a:gd name="T51" fmla="*/ 2147483647 h 1477"/>
              <a:gd name="T52" fmla="*/ 2147483647 w 1387"/>
              <a:gd name="T53" fmla="*/ 2147483647 h 1477"/>
              <a:gd name="T54" fmla="*/ 2147483647 w 1387"/>
              <a:gd name="T55" fmla="*/ 2147483647 h 1477"/>
              <a:gd name="T56" fmla="*/ 2147483647 w 1387"/>
              <a:gd name="T57" fmla="*/ 2147483647 h 1477"/>
              <a:gd name="T58" fmla="*/ 2147483647 w 1387"/>
              <a:gd name="T59" fmla="*/ 2147483647 h 1477"/>
              <a:gd name="T60" fmla="*/ 2147483647 w 1387"/>
              <a:gd name="T61" fmla="*/ 2147483647 h 1477"/>
              <a:gd name="T62" fmla="*/ 2147483647 w 1387"/>
              <a:gd name="T63" fmla="*/ 2147483647 h 1477"/>
              <a:gd name="T64" fmla="*/ 2147483647 w 1387"/>
              <a:gd name="T65" fmla="*/ 2147483647 h 1477"/>
              <a:gd name="T66" fmla="*/ 2147483647 w 1387"/>
              <a:gd name="T67" fmla="*/ 2147483647 h 1477"/>
              <a:gd name="T68" fmla="*/ 2147483647 w 1387"/>
              <a:gd name="T69" fmla="*/ 0 h 1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7"/>
              <a:gd name="T106" fmla="*/ 0 h 1477"/>
              <a:gd name="T107" fmla="*/ 1387 w 1387"/>
              <a:gd name="T108" fmla="*/ 1477 h 1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7" h="1477">
                <a:moveTo>
                  <a:pt x="698" y="0"/>
                </a:moveTo>
                <a:lnTo>
                  <a:pt x="698" y="0"/>
                </a:lnTo>
                <a:lnTo>
                  <a:pt x="770" y="4"/>
                </a:lnTo>
                <a:lnTo>
                  <a:pt x="838" y="18"/>
                </a:lnTo>
                <a:lnTo>
                  <a:pt x="903" y="36"/>
                </a:lnTo>
                <a:lnTo>
                  <a:pt x="967" y="61"/>
                </a:lnTo>
                <a:lnTo>
                  <a:pt x="1028" y="94"/>
                </a:lnTo>
                <a:lnTo>
                  <a:pt x="1086" y="129"/>
                </a:lnTo>
                <a:lnTo>
                  <a:pt x="1139" y="172"/>
                </a:lnTo>
                <a:lnTo>
                  <a:pt x="1186" y="223"/>
                </a:lnTo>
                <a:lnTo>
                  <a:pt x="1232" y="273"/>
                </a:lnTo>
                <a:lnTo>
                  <a:pt x="1272" y="330"/>
                </a:lnTo>
                <a:lnTo>
                  <a:pt x="1304" y="391"/>
                </a:lnTo>
                <a:lnTo>
                  <a:pt x="1336" y="455"/>
                </a:lnTo>
                <a:lnTo>
                  <a:pt x="1358" y="524"/>
                </a:lnTo>
                <a:lnTo>
                  <a:pt x="1376" y="595"/>
                </a:lnTo>
                <a:lnTo>
                  <a:pt x="1383" y="667"/>
                </a:lnTo>
                <a:lnTo>
                  <a:pt x="1387" y="742"/>
                </a:lnTo>
                <a:lnTo>
                  <a:pt x="1383" y="817"/>
                </a:lnTo>
                <a:lnTo>
                  <a:pt x="1372" y="893"/>
                </a:lnTo>
                <a:lnTo>
                  <a:pt x="1354" y="961"/>
                </a:lnTo>
                <a:lnTo>
                  <a:pt x="1329" y="1029"/>
                </a:lnTo>
                <a:lnTo>
                  <a:pt x="1301" y="1093"/>
                </a:lnTo>
                <a:lnTo>
                  <a:pt x="1265" y="1154"/>
                </a:lnTo>
                <a:lnTo>
                  <a:pt x="1225" y="1212"/>
                </a:lnTo>
                <a:lnTo>
                  <a:pt x="1179" y="1262"/>
                </a:lnTo>
                <a:lnTo>
                  <a:pt x="1132" y="1308"/>
                </a:lnTo>
                <a:lnTo>
                  <a:pt x="1078" y="1351"/>
                </a:lnTo>
                <a:lnTo>
                  <a:pt x="1021" y="1387"/>
                </a:lnTo>
                <a:lnTo>
                  <a:pt x="960" y="1419"/>
                </a:lnTo>
                <a:lnTo>
                  <a:pt x="896" y="1444"/>
                </a:lnTo>
                <a:lnTo>
                  <a:pt x="827" y="1462"/>
                </a:lnTo>
                <a:lnTo>
                  <a:pt x="759" y="1473"/>
                </a:lnTo>
                <a:lnTo>
                  <a:pt x="688" y="1477"/>
                </a:lnTo>
                <a:lnTo>
                  <a:pt x="620" y="1470"/>
                </a:lnTo>
                <a:lnTo>
                  <a:pt x="548" y="1459"/>
                </a:lnTo>
                <a:lnTo>
                  <a:pt x="483" y="1441"/>
                </a:lnTo>
                <a:lnTo>
                  <a:pt x="419" y="1416"/>
                </a:lnTo>
                <a:lnTo>
                  <a:pt x="358" y="1384"/>
                </a:lnTo>
                <a:lnTo>
                  <a:pt x="304" y="1344"/>
                </a:lnTo>
                <a:lnTo>
                  <a:pt x="250" y="1301"/>
                </a:lnTo>
                <a:lnTo>
                  <a:pt x="200" y="1255"/>
                </a:lnTo>
                <a:lnTo>
                  <a:pt x="157" y="1201"/>
                </a:lnTo>
                <a:lnTo>
                  <a:pt x="118" y="1143"/>
                </a:lnTo>
                <a:lnTo>
                  <a:pt x="82" y="1083"/>
                </a:lnTo>
                <a:lnTo>
                  <a:pt x="53" y="1018"/>
                </a:lnTo>
                <a:lnTo>
                  <a:pt x="32" y="950"/>
                </a:lnTo>
                <a:lnTo>
                  <a:pt x="14" y="882"/>
                </a:lnTo>
                <a:lnTo>
                  <a:pt x="3" y="807"/>
                </a:lnTo>
                <a:lnTo>
                  <a:pt x="0" y="731"/>
                </a:lnTo>
                <a:lnTo>
                  <a:pt x="3" y="656"/>
                </a:lnTo>
                <a:lnTo>
                  <a:pt x="14" y="584"/>
                </a:lnTo>
                <a:lnTo>
                  <a:pt x="32" y="513"/>
                </a:lnTo>
                <a:lnTo>
                  <a:pt x="57" y="445"/>
                </a:lnTo>
                <a:lnTo>
                  <a:pt x="86" y="380"/>
                </a:lnTo>
                <a:lnTo>
                  <a:pt x="121" y="323"/>
                </a:lnTo>
                <a:lnTo>
                  <a:pt x="161" y="266"/>
                </a:lnTo>
                <a:lnTo>
                  <a:pt x="207" y="212"/>
                </a:lnTo>
                <a:lnTo>
                  <a:pt x="258" y="165"/>
                </a:lnTo>
                <a:lnTo>
                  <a:pt x="311" y="122"/>
                </a:lnTo>
                <a:lnTo>
                  <a:pt x="369" y="86"/>
                </a:lnTo>
                <a:lnTo>
                  <a:pt x="430" y="58"/>
                </a:lnTo>
                <a:lnTo>
                  <a:pt x="494" y="33"/>
                </a:lnTo>
                <a:lnTo>
                  <a:pt x="559" y="15"/>
                </a:lnTo>
                <a:lnTo>
                  <a:pt x="627" y="4"/>
                </a:lnTo>
                <a:lnTo>
                  <a:pt x="698" y="0"/>
                </a:lnTo>
                <a:close/>
              </a:path>
            </a:pathLst>
          </a:custGeom>
          <a:solidFill>
            <a:srgbClr val="FFD100"/>
          </a:solidFill>
          <a:ln w="9525">
            <a:noFill/>
            <a:round/>
            <a:headEnd/>
            <a:tailEnd/>
          </a:ln>
        </p:spPr>
        <p:txBody>
          <a:bodyPr/>
          <a:lstStyle/>
          <a:p>
            <a:endParaRPr lang="en-US"/>
          </a:p>
        </p:txBody>
      </p:sp>
      <p:sp>
        <p:nvSpPr>
          <p:cNvPr id="40984" name="Freeform 26"/>
          <p:cNvSpPr>
            <a:spLocks/>
          </p:cNvSpPr>
          <p:nvPr/>
        </p:nvSpPr>
        <p:spPr bwMode="auto">
          <a:xfrm>
            <a:off x="2667000" y="2332038"/>
            <a:ext cx="3741738" cy="3162300"/>
          </a:xfrm>
          <a:custGeom>
            <a:avLst/>
            <a:gdLst>
              <a:gd name="T0" fmla="*/ 2147483647 w 1351"/>
              <a:gd name="T1" fmla="*/ 0 h 1429"/>
              <a:gd name="T2" fmla="*/ 2147483647 w 1351"/>
              <a:gd name="T3" fmla="*/ 2147483647 h 1429"/>
              <a:gd name="T4" fmla="*/ 2147483647 w 1351"/>
              <a:gd name="T5" fmla="*/ 2147483647 h 1429"/>
              <a:gd name="T6" fmla="*/ 2147483647 w 1351"/>
              <a:gd name="T7" fmla="*/ 2147483647 h 1429"/>
              <a:gd name="T8" fmla="*/ 2147483647 w 1351"/>
              <a:gd name="T9" fmla="*/ 2147483647 h 1429"/>
              <a:gd name="T10" fmla="*/ 2147483647 w 1351"/>
              <a:gd name="T11" fmla="*/ 2147483647 h 1429"/>
              <a:gd name="T12" fmla="*/ 2147483647 w 1351"/>
              <a:gd name="T13" fmla="*/ 2147483647 h 1429"/>
              <a:gd name="T14" fmla="*/ 2147483647 w 1351"/>
              <a:gd name="T15" fmla="*/ 2147483647 h 1429"/>
              <a:gd name="T16" fmla="*/ 2147483647 w 1351"/>
              <a:gd name="T17" fmla="*/ 2147483647 h 1429"/>
              <a:gd name="T18" fmla="*/ 2147483647 w 1351"/>
              <a:gd name="T19" fmla="*/ 2147483647 h 1429"/>
              <a:gd name="T20" fmla="*/ 2147483647 w 1351"/>
              <a:gd name="T21" fmla="*/ 2147483647 h 1429"/>
              <a:gd name="T22" fmla="*/ 2147483647 w 1351"/>
              <a:gd name="T23" fmla="*/ 2147483647 h 1429"/>
              <a:gd name="T24" fmla="*/ 2147483647 w 1351"/>
              <a:gd name="T25" fmla="*/ 2147483647 h 1429"/>
              <a:gd name="T26" fmla="*/ 2147483647 w 1351"/>
              <a:gd name="T27" fmla="*/ 2147483647 h 1429"/>
              <a:gd name="T28" fmla="*/ 2147483647 w 1351"/>
              <a:gd name="T29" fmla="*/ 2147483647 h 1429"/>
              <a:gd name="T30" fmla="*/ 2147483647 w 1351"/>
              <a:gd name="T31" fmla="*/ 2147483647 h 1429"/>
              <a:gd name="T32" fmla="*/ 2147483647 w 1351"/>
              <a:gd name="T33" fmla="*/ 2147483647 h 1429"/>
              <a:gd name="T34" fmla="*/ 2147483647 w 1351"/>
              <a:gd name="T35" fmla="*/ 2147483647 h 1429"/>
              <a:gd name="T36" fmla="*/ 2147483647 w 1351"/>
              <a:gd name="T37" fmla="*/ 2147483647 h 1429"/>
              <a:gd name="T38" fmla="*/ 2147483647 w 1351"/>
              <a:gd name="T39" fmla="*/ 2147483647 h 1429"/>
              <a:gd name="T40" fmla="*/ 2147483647 w 1351"/>
              <a:gd name="T41" fmla="*/ 2147483647 h 1429"/>
              <a:gd name="T42" fmla="*/ 2147483647 w 1351"/>
              <a:gd name="T43" fmla="*/ 2147483647 h 1429"/>
              <a:gd name="T44" fmla="*/ 2147483647 w 1351"/>
              <a:gd name="T45" fmla="*/ 2147483647 h 1429"/>
              <a:gd name="T46" fmla="*/ 2147483647 w 1351"/>
              <a:gd name="T47" fmla="*/ 2147483647 h 1429"/>
              <a:gd name="T48" fmla="*/ 2147483647 w 1351"/>
              <a:gd name="T49" fmla="*/ 2147483647 h 1429"/>
              <a:gd name="T50" fmla="*/ 0 w 1351"/>
              <a:gd name="T51" fmla="*/ 2147483647 h 1429"/>
              <a:gd name="T52" fmla="*/ 2147483647 w 1351"/>
              <a:gd name="T53" fmla="*/ 2147483647 h 1429"/>
              <a:gd name="T54" fmla="*/ 2147483647 w 1351"/>
              <a:gd name="T55" fmla="*/ 2147483647 h 1429"/>
              <a:gd name="T56" fmla="*/ 2147483647 w 1351"/>
              <a:gd name="T57" fmla="*/ 2147483647 h 1429"/>
              <a:gd name="T58" fmla="*/ 2147483647 w 1351"/>
              <a:gd name="T59" fmla="*/ 2147483647 h 1429"/>
              <a:gd name="T60" fmla="*/ 2147483647 w 1351"/>
              <a:gd name="T61" fmla="*/ 2147483647 h 1429"/>
              <a:gd name="T62" fmla="*/ 2147483647 w 1351"/>
              <a:gd name="T63" fmla="*/ 2147483647 h 1429"/>
              <a:gd name="T64" fmla="*/ 2147483647 w 1351"/>
              <a:gd name="T65" fmla="*/ 2147483647 h 1429"/>
              <a:gd name="T66" fmla="*/ 2147483647 w 1351"/>
              <a:gd name="T67" fmla="*/ 0 h 1429"/>
              <a:gd name="T68" fmla="*/ 2147483647 w 1351"/>
              <a:gd name="T69" fmla="*/ 0 h 1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1"/>
              <a:gd name="T106" fmla="*/ 0 h 1429"/>
              <a:gd name="T107" fmla="*/ 1351 w 1351"/>
              <a:gd name="T108" fmla="*/ 1429 h 14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1" h="1429">
                <a:moveTo>
                  <a:pt x="681" y="0"/>
                </a:moveTo>
                <a:lnTo>
                  <a:pt x="681" y="0"/>
                </a:lnTo>
                <a:lnTo>
                  <a:pt x="749" y="3"/>
                </a:lnTo>
                <a:lnTo>
                  <a:pt x="817" y="14"/>
                </a:lnTo>
                <a:lnTo>
                  <a:pt x="882" y="32"/>
                </a:lnTo>
                <a:lnTo>
                  <a:pt x="942" y="57"/>
                </a:lnTo>
                <a:lnTo>
                  <a:pt x="1003" y="89"/>
                </a:lnTo>
                <a:lnTo>
                  <a:pt x="1057" y="125"/>
                </a:lnTo>
                <a:lnTo>
                  <a:pt x="1111" y="168"/>
                </a:lnTo>
                <a:lnTo>
                  <a:pt x="1158" y="215"/>
                </a:lnTo>
                <a:lnTo>
                  <a:pt x="1201" y="265"/>
                </a:lnTo>
                <a:lnTo>
                  <a:pt x="1240" y="322"/>
                </a:lnTo>
                <a:lnTo>
                  <a:pt x="1272" y="380"/>
                </a:lnTo>
                <a:lnTo>
                  <a:pt x="1301" y="444"/>
                </a:lnTo>
                <a:lnTo>
                  <a:pt x="1322" y="509"/>
                </a:lnTo>
                <a:lnTo>
                  <a:pt x="1337" y="577"/>
                </a:lnTo>
                <a:lnTo>
                  <a:pt x="1347" y="648"/>
                </a:lnTo>
                <a:lnTo>
                  <a:pt x="1351" y="724"/>
                </a:lnTo>
                <a:lnTo>
                  <a:pt x="1344" y="795"/>
                </a:lnTo>
                <a:lnTo>
                  <a:pt x="1333" y="867"/>
                </a:lnTo>
                <a:lnTo>
                  <a:pt x="1319" y="935"/>
                </a:lnTo>
                <a:lnTo>
                  <a:pt x="1294" y="999"/>
                </a:lnTo>
                <a:lnTo>
                  <a:pt x="1265" y="1060"/>
                </a:lnTo>
                <a:lnTo>
                  <a:pt x="1229" y="1121"/>
                </a:lnTo>
                <a:lnTo>
                  <a:pt x="1190" y="1175"/>
                </a:lnTo>
                <a:lnTo>
                  <a:pt x="1147" y="1225"/>
                </a:lnTo>
                <a:lnTo>
                  <a:pt x="1097" y="1272"/>
                </a:lnTo>
                <a:lnTo>
                  <a:pt x="1046" y="1311"/>
                </a:lnTo>
                <a:lnTo>
                  <a:pt x="989" y="1347"/>
                </a:lnTo>
                <a:lnTo>
                  <a:pt x="932" y="1376"/>
                </a:lnTo>
                <a:lnTo>
                  <a:pt x="867" y="1401"/>
                </a:lnTo>
                <a:lnTo>
                  <a:pt x="803" y="1415"/>
                </a:lnTo>
                <a:lnTo>
                  <a:pt x="735" y="1426"/>
                </a:lnTo>
                <a:lnTo>
                  <a:pt x="667" y="1429"/>
                </a:lnTo>
                <a:lnTo>
                  <a:pt x="598" y="1426"/>
                </a:lnTo>
                <a:lnTo>
                  <a:pt x="530" y="1412"/>
                </a:lnTo>
                <a:lnTo>
                  <a:pt x="466" y="1394"/>
                </a:lnTo>
                <a:lnTo>
                  <a:pt x="405" y="1369"/>
                </a:lnTo>
                <a:lnTo>
                  <a:pt x="348" y="1340"/>
                </a:lnTo>
                <a:lnTo>
                  <a:pt x="290" y="1300"/>
                </a:lnTo>
                <a:lnTo>
                  <a:pt x="240" y="1261"/>
                </a:lnTo>
                <a:lnTo>
                  <a:pt x="193" y="1214"/>
                </a:lnTo>
                <a:lnTo>
                  <a:pt x="150" y="1161"/>
                </a:lnTo>
                <a:lnTo>
                  <a:pt x="111" y="1107"/>
                </a:lnTo>
                <a:lnTo>
                  <a:pt x="79" y="1046"/>
                </a:lnTo>
                <a:lnTo>
                  <a:pt x="50" y="985"/>
                </a:lnTo>
                <a:lnTo>
                  <a:pt x="29" y="917"/>
                </a:lnTo>
                <a:lnTo>
                  <a:pt x="11" y="849"/>
                </a:lnTo>
                <a:lnTo>
                  <a:pt x="3" y="777"/>
                </a:lnTo>
                <a:lnTo>
                  <a:pt x="0" y="706"/>
                </a:lnTo>
                <a:lnTo>
                  <a:pt x="3" y="634"/>
                </a:lnTo>
                <a:lnTo>
                  <a:pt x="14" y="562"/>
                </a:lnTo>
                <a:lnTo>
                  <a:pt x="32" y="494"/>
                </a:lnTo>
                <a:lnTo>
                  <a:pt x="54" y="426"/>
                </a:lnTo>
                <a:lnTo>
                  <a:pt x="86" y="365"/>
                </a:lnTo>
                <a:lnTo>
                  <a:pt x="118" y="308"/>
                </a:lnTo>
                <a:lnTo>
                  <a:pt x="158" y="254"/>
                </a:lnTo>
                <a:lnTo>
                  <a:pt x="204" y="204"/>
                </a:lnTo>
                <a:lnTo>
                  <a:pt x="251" y="157"/>
                </a:lnTo>
                <a:lnTo>
                  <a:pt x="305" y="114"/>
                </a:lnTo>
                <a:lnTo>
                  <a:pt x="358" y="82"/>
                </a:lnTo>
                <a:lnTo>
                  <a:pt x="419" y="50"/>
                </a:lnTo>
                <a:lnTo>
                  <a:pt x="480" y="28"/>
                </a:lnTo>
                <a:lnTo>
                  <a:pt x="545" y="10"/>
                </a:lnTo>
                <a:lnTo>
                  <a:pt x="613" y="0"/>
                </a:lnTo>
                <a:lnTo>
                  <a:pt x="681" y="0"/>
                </a:lnTo>
                <a:close/>
              </a:path>
            </a:pathLst>
          </a:custGeom>
          <a:solidFill>
            <a:srgbClr val="FFD600"/>
          </a:solidFill>
          <a:ln w="9525">
            <a:noFill/>
            <a:round/>
            <a:headEnd/>
            <a:tailEnd/>
          </a:ln>
        </p:spPr>
        <p:txBody>
          <a:bodyPr/>
          <a:lstStyle/>
          <a:p>
            <a:endParaRPr lang="en-US"/>
          </a:p>
        </p:txBody>
      </p:sp>
      <p:sp>
        <p:nvSpPr>
          <p:cNvPr id="40985" name="Freeform 27"/>
          <p:cNvSpPr>
            <a:spLocks/>
          </p:cNvSpPr>
          <p:nvPr/>
        </p:nvSpPr>
        <p:spPr bwMode="auto">
          <a:xfrm>
            <a:off x="2697163" y="2354263"/>
            <a:ext cx="3641725" cy="3068637"/>
          </a:xfrm>
          <a:custGeom>
            <a:avLst/>
            <a:gdLst>
              <a:gd name="T0" fmla="*/ 2147483647 w 1315"/>
              <a:gd name="T1" fmla="*/ 0 h 1387"/>
              <a:gd name="T2" fmla="*/ 2147483647 w 1315"/>
              <a:gd name="T3" fmla="*/ 2147483647 h 1387"/>
              <a:gd name="T4" fmla="*/ 2147483647 w 1315"/>
              <a:gd name="T5" fmla="*/ 2147483647 h 1387"/>
              <a:gd name="T6" fmla="*/ 2147483647 w 1315"/>
              <a:gd name="T7" fmla="*/ 2147483647 h 1387"/>
              <a:gd name="T8" fmla="*/ 2147483647 w 1315"/>
              <a:gd name="T9" fmla="*/ 2147483647 h 1387"/>
              <a:gd name="T10" fmla="*/ 2147483647 w 1315"/>
              <a:gd name="T11" fmla="*/ 2147483647 h 1387"/>
              <a:gd name="T12" fmla="*/ 2147483647 w 1315"/>
              <a:gd name="T13" fmla="*/ 2147483647 h 1387"/>
              <a:gd name="T14" fmla="*/ 2147483647 w 1315"/>
              <a:gd name="T15" fmla="*/ 2147483647 h 1387"/>
              <a:gd name="T16" fmla="*/ 2147483647 w 1315"/>
              <a:gd name="T17" fmla="*/ 2147483647 h 1387"/>
              <a:gd name="T18" fmla="*/ 2147483647 w 1315"/>
              <a:gd name="T19" fmla="*/ 2147483647 h 1387"/>
              <a:gd name="T20" fmla="*/ 2147483647 w 1315"/>
              <a:gd name="T21" fmla="*/ 2147483647 h 1387"/>
              <a:gd name="T22" fmla="*/ 2147483647 w 1315"/>
              <a:gd name="T23" fmla="*/ 2147483647 h 1387"/>
              <a:gd name="T24" fmla="*/ 2147483647 w 1315"/>
              <a:gd name="T25" fmla="*/ 2147483647 h 1387"/>
              <a:gd name="T26" fmla="*/ 2147483647 w 1315"/>
              <a:gd name="T27" fmla="*/ 2147483647 h 1387"/>
              <a:gd name="T28" fmla="*/ 2147483647 w 1315"/>
              <a:gd name="T29" fmla="*/ 2147483647 h 1387"/>
              <a:gd name="T30" fmla="*/ 2147483647 w 1315"/>
              <a:gd name="T31" fmla="*/ 2147483647 h 1387"/>
              <a:gd name="T32" fmla="*/ 2147483647 w 1315"/>
              <a:gd name="T33" fmla="*/ 2147483647 h 1387"/>
              <a:gd name="T34" fmla="*/ 2147483647 w 1315"/>
              <a:gd name="T35" fmla="*/ 2147483647 h 1387"/>
              <a:gd name="T36" fmla="*/ 2147483647 w 1315"/>
              <a:gd name="T37" fmla="*/ 2147483647 h 1387"/>
              <a:gd name="T38" fmla="*/ 2147483647 w 1315"/>
              <a:gd name="T39" fmla="*/ 2147483647 h 1387"/>
              <a:gd name="T40" fmla="*/ 2147483647 w 1315"/>
              <a:gd name="T41" fmla="*/ 2147483647 h 1387"/>
              <a:gd name="T42" fmla="*/ 2147483647 w 1315"/>
              <a:gd name="T43" fmla="*/ 2147483647 h 1387"/>
              <a:gd name="T44" fmla="*/ 2147483647 w 1315"/>
              <a:gd name="T45" fmla="*/ 2147483647 h 1387"/>
              <a:gd name="T46" fmla="*/ 2147483647 w 1315"/>
              <a:gd name="T47" fmla="*/ 2147483647 h 1387"/>
              <a:gd name="T48" fmla="*/ 2147483647 w 1315"/>
              <a:gd name="T49" fmla="*/ 2147483647 h 1387"/>
              <a:gd name="T50" fmla="*/ 0 w 1315"/>
              <a:gd name="T51" fmla="*/ 2147483647 h 1387"/>
              <a:gd name="T52" fmla="*/ 2147483647 w 1315"/>
              <a:gd name="T53" fmla="*/ 2147483647 h 1387"/>
              <a:gd name="T54" fmla="*/ 2147483647 w 1315"/>
              <a:gd name="T55" fmla="*/ 2147483647 h 1387"/>
              <a:gd name="T56" fmla="*/ 2147483647 w 1315"/>
              <a:gd name="T57" fmla="*/ 2147483647 h 1387"/>
              <a:gd name="T58" fmla="*/ 2147483647 w 1315"/>
              <a:gd name="T59" fmla="*/ 2147483647 h 1387"/>
              <a:gd name="T60" fmla="*/ 2147483647 w 1315"/>
              <a:gd name="T61" fmla="*/ 2147483647 h 1387"/>
              <a:gd name="T62" fmla="*/ 2147483647 w 1315"/>
              <a:gd name="T63" fmla="*/ 2147483647 h 1387"/>
              <a:gd name="T64" fmla="*/ 2147483647 w 1315"/>
              <a:gd name="T65" fmla="*/ 2147483647 h 1387"/>
              <a:gd name="T66" fmla="*/ 2147483647 w 1315"/>
              <a:gd name="T67" fmla="*/ 2147483647 h 1387"/>
              <a:gd name="T68" fmla="*/ 2147483647 w 1315"/>
              <a:gd name="T69" fmla="*/ 0 h 1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5"/>
              <a:gd name="T106" fmla="*/ 0 h 1387"/>
              <a:gd name="T107" fmla="*/ 1315 w 1315"/>
              <a:gd name="T108" fmla="*/ 1387 h 1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5" h="1387">
                <a:moveTo>
                  <a:pt x="666" y="0"/>
                </a:moveTo>
                <a:lnTo>
                  <a:pt x="666" y="0"/>
                </a:lnTo>
                <a:lnTo>
                  <a:pt x="734" y="8"/>
                </a:lnTo>
                <a:lnTo>
                  <a:pt x="799" y="18"/>
                </a:lnTo>
                <a:lnTo>
                  <a:pt x="863" y="36"/>
                </a:lnTo>
                <a:lnTo>
                  <a:pt x="921" y="61"/>
                </a:lnTo>
                <a:lnTo>
                  <a:pt x="978" y="90"/>
                </a:lnTo>
                <a:lnTo>
                  <a:pt x="1032" y="126"/>
                </a:lnTo>
                <a:lnTo>
                  <a:pt x="1082" y="169"/>
                </a:lnTo>
                <a:lnTo>
                  <a:pt x="1129" y="212"/>
                </a:lnTo>
                <a:lnTo>
                  <a:pt x="1172" y="262"/>
                </a:lnTo>
                <a:lnTo>
                  <a:pt x="1207" y="316"/>
                </a:lnTo>
                <a:lnTo>
                  <a:pt x="1240" y="373"/>
                </a:lnTo>
                <a:lnTo>
                  <a:pt x="1268" y="434"/>
                </a:lnTo>
                <a:lnTo>
                  <a:pt x="1290" y="499"/>
                </a:lnTo>
                <a:lnTo>
                  <a:pt x="1304" y="567"/>
                </a:lnTo>
                <a:lnTo>
                  <a:pt x="1311" y="635"/>
                </a:lnTo>
                <a:lnTo>
                  <a:pt x="1315" y="706"/>
                </a:lnTo>
                <a:lnTo>
                  <a:pt x="1311" y="778"/>
                </a:lnTo>
                <a:lnTo>
                  <a:pt x="1301" y="846"/>
                </a:lnTo>
                <a:lnTo>
                  <a:pt x="1283" y="911"/>
                </a:lnTo>
                <a:lnTo>
                  <a:pt x="1258" y="975"/>
                </a:lnTo>
                <a:lnTo>
                  <a:pt x="1233" y="1036"/>
                </a:lnTo>
                <a:lnTo>
                  <a:pt x="1197" y="1090"/>
                </a:lnTo>
                <a:lnTo>
                  <a:pt x="1157" y="1144"/>
                </a:lnTo>
                <a:lnTo>
                  <a:pt x="1114" y="1194"/>
                </a:lnTo>
                <a:lnTo>
                  <a:pt x="1068" y="1237"/>
                </a:lnTo>
                <a:lnTo>
                  <a:pt x="1018" y="1276"/>
                </a:lnTo>
                <a:lnTo>
                  <a:pt x="964" y="1308"/>
                </a:lnTo>
                <a:lnTo>
                  <a:pt x="903" y="1337"/>
                </a:lnTo>
                <a:lnTo>
                  <a:pt x="845" y="1359"/>
                </a:lnTo>
                <a:lnTo>
                  <a:pt x="781" y="1376"/>
                </a:lnTo>
                <a:lnTo>
                  <a:pt x="716" y="1387"/>
                </a:lnTo>
                <a:lnTo>
                  <a:pt x="648" y="1387"/>
                </a:lnTo>
                <a:lnTo>
                  <a:pt x="580" y="1384"/>
                </a:lnTo>
                <a:lnTo>
                  <a:pt x="516" y="1373"/>
                </a:lnTo>
                <a:lnTo>
                  <a:pt x="455" y="1355"/>
                </a:lnTo>
                <a:lnTo>
                  <a:pt x="394" y="1330"/>
                </a:lnTo>
                <a:lnTo>
                  <a:pt x="337" y="1298"/>
                </a:lnTo>
                <a:lnTo>
                  <a:pt x="283" y="1262"/>
                </a:lnTo>
                <a:lnTo>
                  <a:pt x="233" y="1222"/>
                </a:lnTo>
                <a:lnTo>
                  <a:pt x="186" y="1176"/>
                </a:lnTo>
                <a:lnTo>
                  <a:pt x="147" y="1126"/>
                </a:lnTo>
                <a:lnTo>
                  <a:pt x="107" y="1072"/>
                </a:lnTo>
                <a:lnTo>
                  <a:pt x="75" y="1015"/>
                </a:lnTo>
                <a:lnTo>
                  <a:pt x="50" y="954"/>
                </a:lnTo>
                <a:lnTo>
                  <a:pt x="28" y="889"/>
                </a:lnTo>
                <a:lnTo>
                  <a:pt x="14" y="825"/>
                </a:lnTo>
                <a:lnTo>
                  <a:pt x="3" y="753"/>
                </a:lnTo>
                <a:lnTo>
                  <a:pt x="0" y="685"/>
                </a:lnTo>
                <a:lnTo>
                  <a:pt x="7" y="613"/>
                </a:lnTo>
                <a:lnTo>
                  <a:pt x="18" y="545"/>
                </a:lnTo>
                <a:lnTo>
                  <a:pt x="35" y="477"/>
                </a:lnTo>
                <a:lnTo>
                  <a:pt x="57" y="416"/>
                </a:lnTo>
                <a:lnTo>
                  <a:pt x="86" y="355"/>
                </a:lnTo>
                <a:lnTo>
                  <a:pt x="118" y="298"/>
                </a:lnTo>
                <a:lnTo>
                  <a:pt x="157" y="244"/>
                </a:lnTo>
                <a:lnTo>
                  <a:pt x="200" y="198"/>
                </a:lnTo>
                <a:lnTo>
                  <a:pt x="247" y="151"/>
                </a:lnTo>
                <a:lnTo>
                  <a:pt x="301" y="115"/>
                </a:lnTo>
                <a:lnTo>
                  <a:pt x="354" y="79"/>
                </a:lnTo>
                <a:lnTo>
                  <a:pt x="412" y="51"/>
                </a:lnTo>
                <a:lnTo>
                  <a:pt x="473" y="29"/>
                </a:lnTo>
                <a:lnTo>
                  <a:pt x="537" y="15"/>
                </a:lnTo>
                <a:lnTo>
                  <a:pt x="602" y="4"/>
                </a:lnTo>
                <a:lnTo>
                  <a:pt x="666" y="0"/>
                </a:lnTo>
                <a:close/>
              </a:path>
            </a:pathLst>
          </a:custGeom>
          <a:solidFill>
            <a:srgbClr val="FFD900"/>
          </a:solidFill>
          <a:ln w="9525">
            <a:noFill/>
            <a:round/>
            <a:headEnd/>
            <a:tailEnd/>
          </a:ln>
        </p:spPr>
        <p:txBody>
          <a:bodyPr/>
          <a:lstStyle/>
          <a:p>
            <a:endParaRPr lang="en-US"/>
          </a:p>
        </p:txBody>
      </p:sp>
      <p:sp>
        <p:nvSpPr>
          <p:cNvPr id="40986" name="Freeform 28"/>
          <p:cNvSpPr>
            <a:spLocks/>
          </p:cNvSpPr>
          <p:nvPr/>
        </p:nvSpPr>
        <p:spPr bwMode="auto">
          <a:xfrm>
            <a:off x="2736850" y="2387600"/>
            <a:ext cx="3533775" cy="2973388"/>
          </a:xfrm>
          <a:custGeom>
            <a:avLst/>
            <a:gdLst>
              <a:gd name="T0" fmla="*/ 2147483647 w 1276"/>
              <a:gd name="T1" fmla="*/ 0 h 1344"/>
              <a:gd name="T2" fmla="*/ 2147483647 w 1276"/>
              <a:gd name="T3" fmla="*/ 2147483647 h 1344"/>
              <a:gd name="T4" fmla="*/ 2147483647 w 1276"/>
              <a:gd name="T5" fmla="*/ 2147483647 h 1344"/>
              <a:gd name="T6" fmla="*/ 2147483647 w 1276"/>
              <a:gd name="T7" fmla="*/ 2147483647 h 1344"/>
              <a:gd name="T8" fmla="*/ 2147483647 w 1276"/>
              <a:gd name="T9" fmla="*/ 2147483647 h 1344"/>
              <a:gd name="T10" fmla="*/ 2147483647 w 1276"/>
              <a:gd name="T11" fmla="*/ 2147483647 h 1344"/>
              <a:gd name="T12" fmla="*/ 2147483647 w 1276"/>
              <a:gd name="T13" fmla="*/ 2147483647 h 1344"/>
              <a:gd name="T14" fmla="*/ 2147483647 w 1276"/>
              <a:gd name="T15" fmla="*/ 2147483647 h 1344"/>
              <a:gd name="T16" fmla="*/ 2147483647 w 1276"/>
              <a:gd name="T17" fmla="*/ 2147483647 h 1344"/>
              <a:gd name="T18" fmla="*/ 2147483647 w 1276"/>
              <a:gd name="T19" fmla="*/ 2147483647 h 1344"/>
              <a:gd name="T20" fmla="*/ 2147483647 w 1276"/>
              <a:gd name="T21" fmla="*/ 2147483647 h 1344"/>
              <a:gd name="T22" fmla="*/ 2147483647 w 1276"/>
              <a:gd name="T23" fmla="*/ 2147483647 h 1344"/>
              <a:gd name="T24" fmla="*/ 2147483647 w 1276"/>
              <a:gd name="T25" fmla="*/ 2147483647 h 1344"/>
              <a:gd name="T26" fmla="*/ 2147483647 w 1276"/>
              <a:gd name="T27" fmla="*/ 2147483647 h 1344"/>
              <a:gd name="T28" fmla="*/ 2147483647 w 1276"/>
              <a:gd name="T29" fmla="*/ 2147483647 h 1344"/>
              <a:gd name="T30" fmla="*/ 2147483647 w 1276"/>
              <a:gd name="T31" fmla="*/ 2147483647 h 1344"/>
              <a:gd name="T32" fmla="*/ 2147483647 w 1276"/>
              <a:gd name="T33" fmla="*/ 2147483647 h 1344"/>
              <a:gd name="T34" fmla="*/ 2147483647 w 1276"/>
              <a:gd name="T35" fmla="*/ 2147483647 h 1344"/>
              <a:gd name="T36" fmla="*/ 2147483647 w 1276"/>
              <a:gd name="T37" fmla="*/ 2147483647 h 1344"/>
              <a:gd name="T38" fmla="*/ 2147483647 w 1276"/>
              <a:gd name="T39" fmla="*/ 2147483647 h 1344"/>
              <a:gd name="T40" fmla="*/ 2147483647 w 1276"/>
              <a:gd name="T41" fmla="*/ 2147483647 h 1344"/>
              <a:gd name="T42" fmla="*/ 2147483647 w 1276"/>
              <a:gd name="T43" fmla="*/ 2147483647 h 1344"/>
              <a:gd name="T44" fmla="*/ 2147483647 w 1276"/>
              <a:gd name="T45" fmla="*/ 2147483647 h 1344"/>
              <a:gd name="T46" fmla="*/ 2147483647 w 1276"/>
              <a:gd name="T47" fmla="*/ 2147483647 h 1344"/>
              <a:gd name="T48" fmla="*/ 2147483647 w 1276"/>
              <a:gd name="T49" fmla="*/ 2147483647 h 1344"/>
              <a:gd name="T50" fmla="*/ 0 w 1276"/>
              <a:gd name="T51" fmla="*/ 2147483647 h 1344"/>
              <a:gd name="T52" fmla="*/ 2147483647 w 1276"/>
              <a:gd name="T53" fmla="*/ 2147483647 h 1344"/>
              <a:gd name="T54" fmla="*/ 2147483647 w 1276"/>
              <a:gd name="T55" fmla="*/ 2147483647 h 1344"/>
              <a:gd name="T56" fmla="*/ 2147483647 w 1276"/>
              <a:gd name="T57" fmla="*/ 2147483647 h 1344"/>
              <a:gd name="T58" fmla="*/ 2147483647 w 1276"/>
              <a:gd name="T59" fmla="*/ 2147483647 h 1344"/>
              <a:gd name="T60" fmla="*/ 2147483647 w 1276"/>
              <a:gd name="T61" fmla="*/ 2147483647 h 1344"/>
              <a:gd name="T62" fmla="*/ 2147483647 w 1276"/>
              <a:gd name="T63" fmla="*/ 2147483647 h 1344"/>
              <a:gd name="T64" fmla="*/ 2147483647 w 1276"/>
              <a:gd name="T65" fmla="*/ 2147483647 h 1344"/>
              <a:gd name="T66" fmla="*/ 2147483647 w 1276"/>
              <a:gd name="T67" fmla="*/ 0 h 1344"/>
              <a:gd name="T68" fmla="*/ 2147483647 w 1276"/>
              <a:gd name="T69" fmla="*/ 0 h 1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6"/>
              <a:gd name="T106" fmla="*/ 0 h 1344"/>
              <a:gd name="T107" fmla="*/ 1276 w 1276"/>
              <a:gd name="T108" fmla="*/ 1344 h 1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6" h="1344">
                <a:moveTo>
                  <a:pt x="652" y="0"/>
                </a:moveTo>
                <a:lnTo>
                  <a:pt x="652" y="0"/>
                </a:lnTo>
                <a:lnTo>
                  <a:pt x="717" y="3"/>
                </a:lnTo>
                <a:lnTo>
                  <a:pt x="778" y="14"/>
                </a:lnTo>
                <a:lnTo>
                  <a:pt x="839" y="32"/>
                </a:lnTo>
                <a:lnTo>
                  <a:pt x="900" y="57"/>
                </a:lnTo>
                <a:lnTo>
                  <a:pt x="953" y="86"/>
                </a:lnTo>
                <a:lnTo>
                  <a:pt x="1007" y="122"/>
                </a:lnTo>
                <a:lnTo>
                  <a:pt x="1054" y="161"/>
                </a:lnTo>
                <a:lnTo>
                  <a:pt x="1097" y="208"/>
                </a:lnTo>
                <a:lnTo>
                  <a:pt x="1140" y="254"/>
                </a:lnTo>
                <a:lnTo>
                  <a:pt x="1176" y="308"/>
                </a:lnTo>
                <a:lnTo>
                  <a:pt x="1204" y="362"/>
                </a:lnTo>
                <a:lnTo>
                  <a:pt x="1233" y="423"/>
                </a:lnTo>
                <a:lnTo>
                  <a:pt x="1251" y="484"/>
                </a:lnTo>
                <a:lnTo>
                  <a:pt x="1265" y="548"/>
                </a:lnTo>
                <a:lnTo>
                  <a:pt x="1276" y="616"/>
                </a:lnTo>
                <a:lnTo>
                  <a:pt x="1276" y="684"/>
                </a:lnTo>
                <a:lnTo>
                  <a:pt x="1272" y="752"/>
                </a:lnTo>
                <a:lnTo>
                  <a:pt x="1262" y="820"/>
                </a:lnTo>
                <a:lnTo>
                  <a:pt x="1244" y="885"/>
                </a:lnTo>
                <a:lnTo>
                  <a:pt x="1222" y="946"/>
                </a:lnTo>
                <a:lnTo>
                  <a:pt x="1193" y="1003"/>
                </a:lnTo>
                <a:lnTo>
                  <a:pt x="1161" y="1057"/>
                </a:lnTo>
                <a:lnTo>
                  <a:pt x="1122" y="1107"/>
                </a:lnTo>
                <a:lnTo>
                  <a:pt x="1082" y="1154"/>
                </a:lnTo>
                <a:lnTo>
                  <a:pt x="1036" y="1197"/>
                </a:lnTo>
                <a:lnTo>
                  <a:pt x="986" y="1236"/>
                </a:lnTo>
                <a:lnTo>
                  <a:pt x="932" y="1268"/>
                </a:lnTo>
                <a:lnTo>
                  <a:pt x="874" y="1293"/>
                </a:lnTo>
                <a:lnTo>
                  <a:pt x="817" y="1315"/>
                </a:lnTo>
                <a:lnTo>
                  <a:pt x="756" y="1333"/>
                </a:lnTo>
                <a:lnTo>
                  <a:pt x="692" y="1340"/>
                </a:lnTo>
                <a:lnTo>
                  <a:pt x="627" y="1344"/>
                </a:lnTo>
                <a:lnTo>
                  <a:pt x="563" y="1336"/>
                </a:lnTo>
                <a:lnTo>
                  <a:pt x="498" y="1326"/>
                </a:lnTo>
                <a:lnTo>
                  <a:pt x="437" y="1308"/>
                </a:lnTo>
                <a:lnTo>
                  <a:pt x="380" y="1283"/>
                </a:lnTo>
                <a:lnTo>
                  <a:pt x="323" y="1254"/>
                </a:lnTo>
                <a:lnTo>
                  <a:pt x="272" y="1218"/>
                </a:lnTo>
                <a:lnTo>
                  <a:pt x="222" y="1179"/>
                </a:lnTo>
                <a:lnTo>
                  <a:pt x="179" y="1136"/>
                </a:lnTo>
                <a:lnTo>
                  <a:pt x="140" y="1086"/>
                </a:lnTo>
                <a:lnTo>
                  <a:pt x="104" y="1035"/>
                </a:lnTo>
                <a:lnTo>
                  <a:pt x="72" y="978"/>
                </a:lnTo>
                <a:lnTo>
                  <a:pt x="47" y="917"/>
                </a:lnTo>
                <a:lnTo>
                  <a:pt x="25" y="856"/>
                </a:lnTo>
                <a:lnTo>
                  <a:pt x="11" y="792"/>
                </a:lnTo>
                <a:lnTo>
                  <a:pt x="4" y="724"/>
                </a:lnTo>
                <a:lnTo>
                  <a:pt x="0" y="656"/>
                </a:lnTo>
                <a:lnTo>
                  <a:pt x="4" y="587"/>
                </a:lnTo>
                <a:lnTo>
                  <a:pt x="14" y="523"/>
                </a:lnTo>
                <a:lnTo>
                  <a:pt x="32" y="458"/>
                </a:lnTo>
                <a:lnTo>
                  <a:pt x="54" y="398"/>
                </a:lnTo>
                <a:lnTo>
                  <a:pt x="82" y="340"/>
                </a:lnTo>
                <a:lnTo>
                  <a:pt x="115" y="283"/>
                </a:lnTo>
                <a:lnTo>
                  <a:pt x="154" y="233"/>
                </a:lnTo>
                <a:lnTo>
                  <a:pt x="197" y="186"/>
                </a:lnTo>
                <a:lnTo>
                  <a:pt x="244" y="143"/>
                </a:lnTo>
                <a:lnTo>
                  <a:pt x="294" y="107"/>
                </a:lnTo>
                <a:lnTo>
                  <a:pt x="344" y="75"/>
                </a:lnTo>
                <a:lnTo>
                  <a:pt x="401" y="46"/>
                </a:lnTo>
                <a:lnTo>
                  <a:pt x="462" y="25"/>
                </a:lnTo>
                <a:lnTo>
                  <a:pt x="523" y="11"/>
                </a:lnTo>
                <a:lnTo>
                  <a:pt x="584" y="0"/>
                </a:lnTo>
                <a:lnTo>
                  <a:pt x="652" y="0"/>
                </a:lnTo>
                <a:close/>
              </a:path>
            </a:pathLst>
          </a:custGeom>
          <a:solidFill>
            <a:srgbClr val="FFDB00"/>
          </a:solidFill>
          <a:ln w="9525">
            <a:noFill/>
            <a:round/>
            <a:headEnd/>
            <a:tailEnd/>
          </a:ln>
        </p:spPr>
        <p:txBody>
          <a:bodyPr/>
          <a:lstStyle/>
          <a:p>
            <a:endParaRPr lang="en-US"/>
          </a:p>
        </p:txBody>
      </p:sp>
      <p:sp>
        <p:nvSpPr>
          <p:cNvPr id="40987" name="Freeform 29"/>
          <p:cNvSpPr>
            <a:spLocks/>
          </p:cNvSpPr>
          <p:nvPr/>
        </p:nvSpPr>
        <p:spPr bwMode="auto">
          <a:xfrm>
            <a:off x="2774950" y="2411413"/>
            <a:ext cx="3433763" cy="2876550"/>
          </a:xfrm>
          <a:custGeom>
            <a:avLst/>
            <a:gdLst>
              <a:gd name="T0" fmla="*/ 2147483647 w 1240"/>
              <a:gd name="T1" fmla="*/ 0 h 1300"/>
              <a:gd name="T2" fmla="*/ 2147483647 w 1240"/>
              <a:gd name="T3" fmla="*/ 2147483647 h 1300"/>
              <a:gd name="T4" fmla="*/ 2147483647 w 1240"/>
              <a:gd name="T5" fmla="*/ 2147483647 h 1300"/>
              <a:gd name="T6" fmla="*/ 2147483647 w 1240"/>
              <a:gd name="T7" fmla="*/ 2147483647 h 1300"/>
              <a:gd name="T8" fmla="*/ 2147483647 w 1240"/>
              <a:gd name="T9" fmla="*/ 2147483647 h 1300"/>
              <a:gd name="T10" fmla="*/ 2147483647 w 1240"/>
              <a:gd name="T11" fmla="*/ 2147483647 h 1300"/>
              <a:gd name="T12" fmla="*/ 2147483647 w 1240"/>
              <a:gd name="T13" fmla="*/ 2147483647 h 1300"/>
              <a:gd name="T14" fmla="*/ 2147483647 w 1240"/>
              <a:gd name="T15" fmla="*/ 2147483647 h 1300"/>
              <a:gd name="T16" fmla="*/ 2147483647 w 1240"/>
              <a:gd name="T17" fmla="*/ 2147483647 h 1300"/>
              <a:gd name="T18" fmla="*/ 2147483647 w 1240"/>
              <a:gd name="T19" fmla="*/ 2147483647 h 1300"/>
              <a:gd name="T20" fmla="*/ 2147483647 w 1240"/>
              <a:gd name="T21" fmla="*/ 2147483647 h 1300"/>
              <a:gd name="T22" fmla="*/ 2147483647 w 1240"/>
              <a:gd name="T23" fmla="*/ 2147483647 h 1300"/>
              <a:gd name="T24" fmla="*/ 2147483647 w 1240"/>
              <a:gd name="T25" fmla="*/ 2147483647 h 1300"/>
              <a:gd name="T26" fmla="*/ 2147483647 w 1240"/>
              <a:gd name="T27" fmla="*/ 2147483647 h 1300"/>
              <a:gd name="T28" fmla="*/ 2147483647 w 1240"/>
              <a:gd name="T29" fmla="*/ 2147483647 h 1300"/>
              <a:gd name="T30" fmla="*/ 2147483647 w 1240"/>
              <a:gd name="T31" fmla="*/ 2147483647 h 1300"/>
              <a:gd name="T32" fmla="*/ 2147483647 w 1240"/>
              <a:gd name="T33" fmla="*/ 2147483647 h 1300"/>
              <a:gd name="T34" fmla="*/ 2147483647 w 1240"/>
              <a:gd name="T35" fmla="*/ 2147483647 h 1300"/>
              <a:gd name="T36" fmla="*/ 2147483647 w 1240"/>
              <a:gd name="T37" fmla="*/ 2147483647 h 1300"/>
              <a:gd name="T38" fmla="*/ 2147483647 w 1240"/>
              <a:gd name="T39" fmla="*/ 2147483647 h 1300"/>
              <a:gd name="T40" fmla="*/ 2147483647 w 1240"/>
              <a:gd name="T41" fmla="*/ 2147483647 h 1300"/>
              <a:gd name="T42" fmla="*/ 2147483647 w 1240"/>
              <a:gd name="T43" fmla="*/ 2147483647 h 1300"/>
              <a:gd name="T44" fmla="*/ 2147483647 w 1240"/>
              <a:gd name="T45" fmla="*/ 2147483647 h 1300"/>
              <a:gd name="T46" fmla="*/ 2147483647 w 1240"/>
              <a:gd name="T47" fmla="*/ 2147483647 h 1300"/>
              <a:gd name="T48" fmla="*/ 2147483647 w 1240"/>
              <a:gd name="T49" fmla="*/ 2147483647 h 1300"/>
              <a:gd name="T50" fmla="*/ 0 w 1240"/>
              <a:gd name="T51" fmla="*/ 2147483647 h 1300"/>
              <a:gd name="T52" fmla="*/ 2147483647 w 1240"/>
              <a:gd name="T53" fmla="*/ 2147483647 h 1300"/>
              <a:gd name="T54" fmla="*/ 2147483647 w 1240"/>
              <a:gd name="T55" fmla="*/ 2147483647 h 1300"/>
              <a:gd name="T56" fmla="*/ 2147483647 w 1240"/>
              <a:gd name="T57" fmla="*/ 2147483647 h 1300"/>
              <a:gd name="T58" fmla="*/ 2147483647 w 1240"/>
              <a:gd name="T59" fmla="*/ 2147483647 h 1300"/>
              <a:gd name="T60" fmla="*/ 2147483647 w 1240"/>
              <a:gd name="T61" fmla="*/ 2147483647 h 1300"/>
              <a:gd name="T62" fmla="*/ 2147483647 w 1240"/>
              <a:gd name="T63" fmla="*/ 2147483647 h 1300"/>
              <a:gd name="T64" fmla="*/ 2147483647 w 1240"/>
              <a:gd name="T65" fmla="*/ 2147483647 h 1300"/>
              <a:gd name="T66" fmla="*/ 2147483647 w 1240"/>
              <a:gd name="T67" fmla="*/ 2147483647 h 1300"/>
              <a:gd name="T68" fmla="*/ 2147483647 w 1240"/>
              <a:gd name="T69" fmla="*/ 0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0"/>
              <a:gd name="T106" fmla="*/ 0 h 1300"/>
              <a:gd name="T107" fmla="*/ 1240 w 1240"/>
              <a:gd name="T108" fmla="*/ 1300 h 1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0" h="1300">
                <a:moveTo>
                  <a:pt x="635" y="0"/>
                </a:moveTo>
                <a:lnTo>
                  <a:pt x="635" y="0"/>
                </a:lnTo>
                <a:lnTo>
                  <a:pt x="696" y="7"/>
                </a:lnTo>
                <a:lnTo>
                  <a:pt x="760" y="17"/>
                </a:lnTo>
                <a:lnTo>
                  <a:pt x="817" y="35"/>
                </a:lnTo>
                <a:lnTo>
                  <a:pt x="875" y="60"/>
                </a:lnTo>
                <a:lnTo>
                  <a:pt x="929" y="89"/>
                </a:lnTo>
                <a:lnTo>
                  <a:pt x="979" y="121"/>
                </a:lnTo>
                <a:lnTo>
                  <a:pt x="1025" y="161"/>
                </a:lnTo>
                <a:lnTo>
                  <a:pt x="1068" y="204"/>
                </a:lnTo>
                <a:lnTo>
                  <a:pt x="1108" y="250"/>
                </a:lnTo>
                <a:lnTo>
                  <a:pt x="1140" y="301"/>
                </a:lnTo>
                <a:lnTo>
                  <a:pt x="1172" y="358"/>
                </a:lnTo>
                <a:lnTo>
                  <a:pt x="1197" y="415"/>
                </a:lnTo>
                <a:lnTo>
                  <a:pt x="1215" y="473"/>
                </a:lnTo>
                <a:lnTo>
                  <a:pt x="1230" y="537"/>
                </a:lnTo>
                <a:lnTo>
                  <a:pt x="1237" y="602"/>
                </a:lnTo>
                <a:lnTo>
                  <a:pt x="1240" y="666"/>
                </a:lnTo>
                <a:lnTo>
                  <a:pt x="1233" y="734"/>
                </a:lnTo>
                <a:lnTo>
                  <a:pt x="1222" y="799"/>
                </a:lnTo>
                <a:lnTo>
                  <a:pt x="1208" y="860"/>
                </a:lnTo>
                <a:lnTo>
                  <a:pt x="1183" y="917"/>
                </a:lnTo>
                <a:lnTo>
                  <a:pt x="1158" y="974"/>
                </a:lnTo>
                <a:lnTo>
                  <a:pt x="1126" y="1028"/>
                </a:lnTo>
                <a:lnTo>
                  <a:pt x="1090" y="1078"/>
                </a:lnTo>
                <a:lnTo>
                  <a:pt x="1047" y="1121"/>
                </a:lnTo>
                <a:lnTo>
                  <a:pt x="1000" y="1161"/>
                </a:lnTo>
                <a:lnTo>
                  <a:pt x="954" y="1200"/>
                </a:lnTo>
                <a:lnTo>
                  <a:pt x="900" y="1229"/>
                </a:lnTo>
                <a:lnTo>
                  <a:pt x="846" y="1254"/>
                </a:lnTo>
                <a:lnTo>
                  <a:pt x="789" y="1275"/>
                </a:lnTo>
                <a:lnTo>
                  <a:pt x="728" y="1290"/>
                </a:lnTo>
                <a:lnTo>
                  <a:pt x="667" y="1297"/>
                </a:lnTo>
                <a:lnTo>
                  <a:pt x="606" y="1300"/>
                </a:lnTo>
                <a:lnTo>
                  <a:pt x="542" y="1297"/>
                </a:lnTo>
                <a:lnTo>
                  <a:pt x="481" y="1282"/>
                </a:lnTo>
                <a:lnTo>
                  <a:pt x="420" y="1264"/>
                </a:lnTo>
                <a:lnTo>
                  <a:pt x="366" y="1243"/>
                </a:lnTo>
                <a:lnTo>
                  <a:pt x="312" y="1214"/>
                </a:lnTo>
                <a:lnTo>
                  <a:pt x="262" y="1178"/>
                </a:lnTo>
                <a:lnTo>
                  <a:pt x="215" y="1139"/>
                </a:lnTo>
                <a:lnTo>
                  <a:pt x="172" y="1096"/>
                </a:lnTo>
                <a:lnTo>
                  <a:pt x="133" y="1049"/>
                </a:lnTo>
                <a:lnTo>
                  <a:pt x="97" y="999"/>
                </a:lnTo>
                <a:lnTo>
                  <a:pt x="68" y="946"/>
                </a:lnTo>
                <a:lnTo>
                  <a:pt x="43" y="888"/>
                </a:lnTo>
                <a:lnTo>
                  <a:pt x="22" y="827"/>
                </a:lnTo>
                <a:lnTo>
                  <a:pt x="7" y="763"/>
                </a:lnTo>
                <a:lnTo>
                  <a:pt x="0" y="698"/>
                </a:lnTo>
                <a:lnTo>
                  <a:pt x="0" y="634"/>
                </a:lnTo>
                <a:lnTo>
                  <a:pt x="4" y="566"/>
                </a:lnTo>
                <a:lnTo>
                  <a:pt x="15" y="505"/>
                </a:lnTo>
                <a:lnTo>
                  <a:pt x="33" y="440"/>
                </a:lnTo>
                <a:lnTo>
                  <a:pt x="54" y="383"/>
                </a:lnTo>
                <a:lnTo>
                  <a:pt x="83" y="326"/>
                </a:lnTo>
                <a:lnTo>
                  <a:pt x="115" y="275"/>
                </a:lnTo>
                <a:lnTo>
                  <a:pt x="151" y="225"/>
                </a:lnTo>
                <a:lnTo>
                  <a:pt x="190" y="179"/>
                </a:lnTo>
                <a:lnTo>
                  <a:pt x="237" y="139"/>
                </a:lnTo>
                <a:lnTo>
                  <a:pt x="283" y="103"/>
                </a:lnTo>
                <a:lnTo>
                  <a:pt x="337" y="71"/>
                </a:lnTo>
                <a:lnTo>
                  <a:pt x="391" y="46"/>
                </a:lnTo>
                <a:lnTo>
                  <a:pt x="448" y="25"/>
                </a:lnTo>
                <a:lnTo>
                  <a:pt x="509" y="10"/>
                </a:lnTo>
                <a:lnTo>
                  <a:pt x="570" y="3"/>
                </a:lnTo>
                <a:lnTo>
                  <a:pt x="635" y="0"/>
                </a:lnTo>
                <a:close/>
              </a:path>
            </a:pathLst>
          </a:custGeom>
          <a:solidFill>
            <a:srgbClr val="FFDE00"/>
          </a:solidFill>
          <a:ln w="9525">
            <a:noFill/>
            <a:round/>
            <a:headEnd/>
            <a:tailEnd/>
          </a:ln>
        </p:spPr>
        <p:txBody>
          <a:bodyPr/>
          <a:lstStyle/>
          <a:p>
            <a:endParaRPr lang="en-US"/>
          </a:p>
        </p:txBody>
      </p:sp>
      <p:sp>
        <p:nvSpPr>
          <p:cNvPr id="40988" name="Freeform 30"/>
          <p:cNvSpPr>
            <a:spLocks/>
          </p:cNvSpPr>
          <p:nvPr/>
        </p:nvSpPr>
        <p:spPr bwMode="auto">
          <a:xfrm>
            <a:off x="2805113" y="2441575"/>
            <a:ext cx="3335337" cy="2776538"/>
          </a:xfrm>
          <a:custGeom>
            <a:avLst/>
            <a:gdLst>
              <a:gd name="T0" fmla="*/ 2147483647 w 1204"/>
              <a:gd name="T1" fmla="*/ 0 h 1254"/>
              <a:gd name="T2" fmla="*/ 2147483647 w 1204"/>
              <a:gd name="T3" fmla="*/ 2147483647 h 1254"/>
              <a:gd name="T4" fmla="*/ 2147483647 w 1204"/>
              <a:gd name="T5" fmla="*/ 2147483647 h 1254"/>
              <a:gd name="T6" fmla="*/ 2147483647 w 1204"/>
              <a:gd name="T7" fmla="*/ 2147483647 h 1254"/>
              <a:gd name="T8" fmla="*/ 2147483647 w 1204"/>
              <a:gd name="T9" fmla="*/ 2147483647 h 1254"/>
              <a:gd name="T10" fmla="*/ 2147483647 w 1204"/>
              <a:gd name="T11" fmla="*/ 2147483647 h 1254"/>
              <a:gd name="T12" fmla="*/ 2147483647 w 1204"/>
              <a:gd name="T13" fmla="*/ 2147483647 h 1254"/>
              <a:gd name="T14" fmla="*/ 2147483647 w 1204"/>
              <a:gd name="T15" fmla="*/ 2147483647 h 1254"/>
              <a:gd name="T16" fmla="*/ 2147483647 w 1204"/>
              <a:gd name="T17" fmla="*/ 2147483647 h 1254"/>
              <a:gd name="T18" fmla="*/ 2147483647 w 1204"/>
              <a:gd name="T19" fmla="*/ 2147483647 h 1254"/>
              <a:gd name="T20" fmla="*/ 2147483647 w 1204"/>
              <a:gd name="T21" fmla="*/ 2147483647 h 1254"/>
              <a:gd name="T22" fmla="*/ 2147483647 w 1204"/>
              <a:gd name="T23" fmla="*/ 2147483647 h 1254"/>
              <a:gd name="T24" fmla="*/ 2147483647 w 1204"/>
              <a:gd name="T25" fmla="*/ 2147483647 h 1254"/>
              <a:gd name="T26" fmla="*/ 2147483647 w 1204"/>
              <a:gd name="T27" fmla="*/ 2147483647 h 1254"/>
              <a:gd name="T28" fmla="*/ 2147483647 w 1204"/>
              <a:gd name="T29" fmla="*/ 2147483647 h 1254"/>
              <a:gd name="T30" fmla="*/ 2147483647 w 1204"/>
              <a:gd name="T31" fmla="*/ 2147483647 h 1254"/>
              <a:gd name="T32" fmla="*/ 2147483647 w 1204"/>
              <a:gd name="T33" fmla="*/ 2147483647 h 1254"/>
              <a:gd name="T34" fmla="*/ 2147483647 w 1204"/>
              <a:gd name="T35" fmla="*/ 2147483647 h 1254"/>
              <a:gd name="T36" fmla="*/ 2147483647 w 1204"/>
              <a:gd name="T37" fmla="*/ 2147483647 h 1254"/>
              <a:gd name="T38" fmla="*/ 2147483647 w 1204"/>
              <a:gd name="T39" fmla="*/ 2147483647 h 1254"/>
              <a:gd name="T40" fmla="*/ 2147483647 w 1204"/>
              <a:gd name="T41" fmla="*/ 2147483647 h 1254"/>
              <a:gd name="T42" fmla="*/ 2147483647 w 1204"/>
              <a:gd name="T43" fmla="*/ 2147483647 h 1254"/>
              <a:gd name="T44" fmla="*/ 2147483647 w 1204"/>
              <a:gd name="T45" fmla="*/ 2147483647 h 1254"/>
              <a:gd name="T46" fmla="*/ 2147483647 w 1204"/>
              <a:gd name="T47" fmla="*/ 2147483647 h 1254"/>
              <a:gd name="T48" fmla="*/ 2147483647 w 1204"/>
              <a:gd name="T49" fmla="*/ 2147483647 h 1254"/>
              <a:gd name="T50" fmla="*/ 0 w 1204"/>
              <a:gd name="T51" fmla="*/ 2147483647 h 1254"/>
              <a:gd name="T52" fmla="*/ 2147483647 w 1204"/>
              <a:gd name="T53" fmla="*/ 2147483647 h 1254"/>
              <a:gd name="T54" fmla="*/ 2147483647 w 1204"/>
              <a:gd name="T55" fmla="*/ 2147483647 h 1254"/>
              <a:gd name="T56" fmla="*/ 2147483647 w 1204"/>
              <a:gd name="T57" fmla="*/ 2147483647 h 1254"/>
              <a:gd name="T58" fmla="*/ 2147483647 w 1204"/>
              <a:gd name="T59" fmla="*/ 2147483647 h 1254"/>
              <a:gd name="T60" fmla="*/ 2147483647 w 1204"/>
              <a:gd name="T61" fmla="*/ 2147483647 h 1254"/>
              <a:gd name="T62" fmla="*/ 2147483647 w 1204"/>
              <a:gd name="T63" fmla="*/ 2147483647 h 1254"/>
              <a:gd name="T64" fmla="*/ 2147483647 w 1204"/>
              <a:gd name="T65" fmla="*/ 2147483647 h 1254"/>
              <a:gd name="T66" fmla="*/ 2147483647 w 1204"/>
              <a:gd name="T67" fmla="*/ 0 h 1254"/>
              <a:gd name="T68" fmla="*/ 2147483647 w 1204"/>
              <a:gd name="T69" fmla="*/ 0 h 1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1254"/>
              <a:gd name="T107" fmla="*/ 1204 w 1204"/>
              <a:gd name="T108" fmla="*/ 1254 h 1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1254">
                <a:moveTo>
                  <a:pt x="620" y="0"/>
                </a:moveTo>
                <a:lnTo>
                  <a:pt x="620" y="0"/>
                </a:lnTo>
                <a:lnTo>
                  <a:pt x="681" y="3"/>
                </a:lnTo>
                <a:lnTo>
                  <a:pt x="742" y="18"/>
                </a:lnTo>
                <a:lnTo>
                  <a:pt x="799" y="36"/>
                </a:lnTo>
                <a:lnTo>
                  <a:pt x="853" y="57"/>
                </a:lnTo>
                <a:lnTo>
                  <a:pt x="903" y="86"/>
                </a:lnTo>
                <a:lnTo>
                  <a:pt x="953" y="118"/>
                </a:lnTo>
                <a:lnTo>
                  <a:pt x="1000" y="158"/>
                </a:lnTo>
                <a:lnTo>
                  <a:pt x="1039" y="197"/>
                </a:lnTo>
                <a:lnTo>
                  <a:pt x="1079" y="244"/>
                </a:lnTo>
                <a:lnTo>
                  <a:pt x="1111" y="294"/>
                </a:lnTo>
                <a:lnTo>
                  <a:pt x="1140" y="347"/>
                </a:lnTo>
                <a:lnTo>
                  <a:pt x="1165" y="401"/>
                </a:lnTo>
                <a:lnTo>
                  <a:pt x="1183" y="459"/>
                </a:lnTo>
                <a:lnTo>
                  <a:pt x="1197" y="519"/>
                </a:lnTo>
                <a:lnTo>
                  <a:pt x="1204" y="584"/>
                </a:lnTo>
                <a:lnTo>
                  <a:pt x="1204" y="648"/>
                </a:lnTo>
                <a:lnTo>
                  <a:pt x="1201" y="713"/>
                </a:lnTo>
                <a:lnTo>
                  <a:pt x="1190" y="774"/>
                </a:lnTo>
                <a:lnTo>
                  <a:pt x="1172" y="831"/>
                </a:lnTo>
                <a:lnTo>
                  <a:pt x="1151" y="889"/>
                </a:lnTo>
                <a:lnTo>
                  <a:pt x="1122" y="942"/>
                </a:lnTo>
                <a:lnTo>
                  <a:pt x="1093" y="996"/>
                </a:lnTo>
                <a:lnTo>
                  <a:pt x="1057" y="1043"/>
                </a:lnTo>
                <a:lnTo>
                  <a:pt x="1014" y="1086"/>
                </a:lnTo>
                <a:lnTo>
                  <a:pt x="971" y="1125"/>
                </a:lnTo>
                <a:lnTo>
                  <a:pt x="925" y="1157"/>
                </a:lnTo>
                <a:lnTo>
                  <a:pt x="875" y="1190"/>
                </a:lnTo>
                <a:lnTo>
                  <a:pt x="821" y="1215"/>
                </a:lnTo>
                <a:lnTo>
                  <a:pt x="763" y="1233"/>
                </a:lnTo>
                <a:lnTo>
                  <a:pt x="706" y="1247"/>
                </a:lnTo>
                <a:lnTo>
                  <a:pt x="649" y="1254"/>
                </a:lnTo>
                <a:lnTo>
                  <a:pt x="584" y="1254"/>
                </a:lnTo>
                <a:lnTo>
                  <a:pt x="523" y="1250"/>
                </a:lnTo>
                <a:lnTo>
                  <a:pt x="466" y="1240"/>
                </a:lnTo>
                <a:lnTo>
                  <a:pt x="409" y="1222"/>
                </a:lnTo>
                <a:lnTo>
                  <a:pt x="355" y="1197"/>
                </a:lnTo>
                <a:lnTo>
                  <a:pt x="301" y="1168"/>
                </a:lnTo>
                <a:lnTo>
                  <a:pt x="251" y="1136"/>
                </a:lnTo>
                <a:lnTo>
                  <a:pt x="208" y="1100"/>
                </a:lnTo>
                <a:lnTo>
                  <a:pt x="165" y="1057"/>
                </a:lnTo>
                <a:lnTo>
                  <a:pt x="129" y="1010"/>
                </a:lnTo>
                <a:lnTo>
                  <a:pt x="93" y="960"/>
                </a:lnTo>
                <a:lnTo>
                  <a:pt x="65" y="910"/>
                </a:lnTo>
                <a:lnTo>
                  <a:pt x="43" y="853"/>
                </a:lnTo>
                <a:lnTo>
                  <a:pt x="22" y="795"/>
                </a:lnTo>
                <a:lnTo>
                  <a:pt x="11" y="734"/>
                </a:lnTo>
                <a:lnTo>
                  <a:pt x="4" y="670"/>
                </a:lnTo>
                <a:lnTo>
                  <a:pt x="0" y="609"/>
                </a:lnTo>
                <a:lnTo>
                  <a:pt x="7" y="545"/>
                </a:lnTo>
                <a:lnTo>
                  <a:pt x="18" y="480"/>
                </a:lnTo>
                <a:lnTo>
                  <a:pt x="32" y="423"/>
                </a:lnTo>
                <a:lnTo>
                  <a:pt x="54" y="365"/>
                </a:lnTo>
                <a:lnTo>
                  <a:pt x="83" y="312"/>
                </a:lnTo>
                <a:lnTo>
                  <a:pt x="115" y="261"/>
                </a:lnTo>
                <a:lnTo>
                  <a:pt x="151" y="215"/>
                </a:lnTo>
                <a:lnTo>
                  <a:pt x="190" y="168"/>
                </a:lnTo>
                <a:lnTo>
                  <a:pt x="233" y="132"/>
                </a:lnTo>
                <a:lnTo>
                  <a:pt x="280" y="97"/>
                </a:lnTo>
                <a:lnTo>
                  <a:pt x="330" y="68"/>
                </a:lnTo>
                <a:lnTo>
                  <a:pt x="384" y="43"/>
                </a:lnTo>
                <a:lnTo>
                  <a:pt x="441" y="21"/>
                </a:lnTo>
                <a:lnTo>
                  <a:pt x="498" y="7"/>
                </a:lnTo>
                <a:lnTo>
                  <a:pt x="559" y="0"/>
                </a:lnTo>
                <a:lnTo>
                  <a:pt x="620" y="0"/>
                </a:lnTo>
                <a:close/>
              </a:path>
            </a:pathLst>
          </a:custGeom>
          <a:solidFill>
            <a:srgbClr val="FFE300"/>
          </a:solidFill>
          <a:ln w="9525">
            <a:noFill/>
            <a:round/>
            <a:headEnd/>
            <a:tailEnd/>
          </a:ln>
        </p:spPr>
        <p:txBody>
          <a:bodyPr/>
          <a:lstStyle/>
          <a:p>
            <a:endParaRPr lang="en-US"/>
          </a:p>
        </p:txBody>
      </p:sp>
      <p:sp>
        <p:nvSpPr>
          <p:cNvPr id="40989" name="Freeform 31"/>
          <p:cNvSpPr>
            <a:spLocks/>
          </p:cNvSpPr>
          <p:nvPr/>
        </p:nvSpPr>
        <p:spPr bwMode="auto">
          <a:xfrm>
            <a:off x="2844800" y="2473325"/>
            <a:ext cx="3225800" cy="2679700"/>
          </a:xfrm>
          <a:custGeom>
            <a:avLst/>
            <a:gdLst>
              <a:gd name="T0" fmla="*/ 2147483647 w 1165"/>
              <a:gd name="T1" fmla="*/ 0 h 1211"/>
              <a:gd name="T2" fmla="*/ 2147483647 w 1165"/>
              <a:gd name="T3" fmla="*/ 2147483647 h 1211"/>
              <a:gd name="T4" fmla="*/ 2147483647 w 1165"/>
              <a:gd name="T5" fmla="*/ 2147483647 h 1211"/>
              <a:gd name="T6" fmla="*/ 2147483647 w 1165"/>
              <a:gd name="T7" fmla="*/ 2147483647 h 1211"/>
              <a:gd name="T8" fmla="*/ 2147483647 w 1165"/>
              <a:gd name="T9" fmla="*/ 2147483647 h 1211"/>
              <a:gd name="T10" fmla="*/ 2147483647 w 1165"/>
              <a:gd name="T11" fmla="*/ 2147483647 h 1211"/>
              <a:gd name="T12" fmla="*/ 2147483647 w 1165"/>
              <a:gd name="T13" fmla="*/ 2147483647 h 1211"/>
              <a:gd name="T14" fmla="*/ 2147483647 w 1165"/>
              <a:gd name="T15" fmla="*/ 2147483647 h 1211"/>
              <a:gd name="T16" fmla="*/ 2147483647 w 1165"/>
              <a:gd name="T17" fmla="*/ 2147483647 h 1211"/>
              <a:gd name="T18" fmla="*/ 2147483647 w 1165"/>
              <a:gd name="T19" fmla="*/ 2147483647 h 1211"/>
              <a:gd name="T20" fmla="*/ 2147483647 w 1165"/>
              <a:gd name="T21" fmla="*/ 2147483647 h 1211"/>
              <a:gd name="T22" fmla="*/ 2147483647 w 1165"/>
              <a:gd name="T23" fmla="*/ 2147483647 h 1211"/>
              <a:gd name="T24" fmla="*/ 2147483647 w 1165"/>
              <a:gd name="T25" fmla="*/ 2147483647 h 1211"/>
              <a:gd name="T26" fmla="*/ 2147483647 w 1165"/>
              <a:gd name="T27" fmla="*/ 2147483647 h 1211"/>
              <a:gd name="T28" fmla="*/ 2147483647 w 1165"/>
              <a:gd name="T29" fmla="*/ 2147483647 h 1211"/>
              <a:gd name="T30" fmla="*/ 2147483647 w 1165"/>
              <a:gd name="T31" fmla="*/ 2147483647 h 1211"/>
              <a:gd name="T32" fmla="*/ 2147483647 w 1165"/>
              <a:gd name="T33" fmla="*/ 2147483647 h 1211"/>
              <a:gd name="T34" fmla="*/ 2147483647 w 1165"/>
              <a:gd name="T35" fmla="*/ 2147483647 h 1211"/>
              <a:gd name="T36" fmla="*/ 2147483647 w 1165"/>
              <a:gd name="T37" fmla="*/ 2147483647 h 1211"/>
              <a:gd name="T38" fmla="*/ 2147483647 w 1165"/>
              <a:gd name="T39" fmla="*/ 2147483647 h 1211"/>
              <a:gd name="T40" fmla="*/ 2147483647 w 1165"/>
              <a:gd name="T41" fmla="*/ 2147483647 h 1211"/>
              <a:gd name="T42" fmla="*/ 2147483647 w 1165"/>
              <a:gd name="T43" fmla="*/ 2147483647 h 1211"/>
              <a:gd name="T44" fmla="*/ 2147483647 w 1165"/>
              <a:gd name="T45" fmla="*/ 2147483647 h 1211"/>
              <a:gd name="T46" fmla="*/ 2147483647 w 1165"/>
              <a:gd name="T47" fmla="*/ 2147483647 h 1211"/>
              <a:gd name="T48" fmla="*/ 2147483647 w 1165"/>
              <a:gd name="T49" fmla="*/ 2147483647 h 1211"/>
              <a:gd name="T50" fmla="*/ 0 w 1165"/>
              <a:gd name="T51" fmla="*/ 2147483647 h 1211"/>
              <a:gd name="T52" fmla="*/ 2147483647 w 1165"/>
              <a:gd name="T53" fmla="*/ 2147483647 h 1211"/>
              <a:gd name="T54" fmla="*/ 2147483647 w 1165"/>
              <a:gd name="T55" fmla="*/ 2147483647 h 1211"/>
              <a:gd name="T56" fmla="*/ 2147483647 w 1165"/>
              <a:gd name="T57" fmla="*/ 2147483647 h 1211"/>
              <a:gd name="T58" fmla="*/ 2147483647 w 1165"/>
              <a:gd name="T59" fmla="*/ 2147483647 h 1211"/>
              <a:gd name="T60" fmla="*/ 2147483647 w 1165"/>
              <a:gd name="T61" fmla="*/ 2147483647 h 1211"/>
              <a:gd name="T62" fmla="*/ 2147483647 w 1165"/>
              <a:gd name="T63" fmla="*/ 2147483647 h 1211"/>
              <a:gd name="T64" fmla="*/ 2147483647 w 1165"/>
              <a:gd name="T65" fmla="*/ 2147483647 h 1211"/>
              <a:gd name="T66" fmla="*/ 2147483647 w 1165"/>
              <a:gd name="T67" fmla="*/ 0 h 1211"/>
              <a:gd name="T68" fmla="*/ 2147483647 w 1165"/>
              <a:gd name="T69" fmla="*/ 0 h 1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5"/>
              <a:gd name="T106" fmla="*/ 0 h 1211"/>
              <a:gd name="T107" fmla="*/ 1165 w 1165"/>
              <a:gd name="T108" fmla="*/ 1211 h 1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5" h="1211">
                <a:moveTo>
                  <a:pt x="603" y="0"/>
                </a:moveTo>
                <a:lnTo>
                  <a:pt x="603" y="0"/>
                </a:lnTo>
                <a:lnTo>
                  <a:pt x="663" y="4"/>
                </a:lnTo>
                <a:lnTo>
                  <a:pt x="721" y="15"/>
                </a:lnTo>
                <a:lnTo>
                  <a:pt x="775" y="32"/>
                </a:lnTo>
                <a:lnTo>
                  <a:pt x="828" y="54"/>
                </a:lnTo>
                <a:lnTo>
                  <a:pt x="878" y="83"/>
                </a:lnTo>
                <a:lnTo>
                  <a:pt x="925" y="115"/>
                </a:lnTo>
                <a:lnTo>
                  <a:pt x="968" y="151"/>
                </a:lnTo>
                <a:lnTo>
                  <a:pt x="1011" y="194"/>
                </a:lnTo>
                <a:lnTo>
                  <a:pt x="1047" y="237"/>
                </a:lnTo>
                <a:lnTo>
                  <a:pt x="1079" y="283"/>
                </a:lnTo>
                <a:lnTo>
                  <a:pt x="1104" y="337"/>
                </a:lnTo>
                <a:lnTo>
                  <a:pt x="1129" y="391"/>
                </a:lnTo>
                <a:lnTo>
                  <a:pt x="1147" y="448"/>
                </a:lnTo>
                <a:lnTo>
                  <a:pt x="1158" y="505"/>
                </a:lnTo>
                <a:lnTo>
                  <a:pt x="1165" y="566"/>
                </a:lnTo>
                <a:lnTo>
                  <a:pt x="1165" y="627"/>
                </a:lnTo>
                <a:lnTo>
                  <a:pt x="1162" y="688"/>
                </a:lnTo>
                <a:lnTo>
                  <a:pt x="1151" y="749"/>
                </a:lnTo>
                <a:lnTo>
                  <a:pt x="1133" y="806"/>
                </a:lnTo>
                <a:lnTo>
                  <a:pt x="1111" y="860"/>
                </a:lnTo>
                <a:lnTo>
                  <a:pt x="1086" y="914"/>
                </a:lnTo>
                <a:lnTo>
                  <a:pt x="1058" y="961"/>
                </a:lnTo>
                <a:lnTo>
                  <a:pt x="1022" y="1007"/>
                </a:lnTo>
                <a:lnTo>
                  <a:pt x="982" y="1050"/>
                </a:lnTo>
                <a:lnTo>
                  <a:pt x="939" y="1086"/>
                </a:lnTo>
                <a:lnTo>
                  <a:pt x="893" y="1118"/>
                </a:lnTo>
                <a:lnTo>
                  <a:pt x="843" y="1147"/>
                </a:lnTo>
                <a:lnTo>
                  <a:pt x="792" y="1172"/>
                </a:lnTo>
                <a:lnTo>
                  <a:pt x="739" y="1190"/>
                </a:lnTo>
                <a:lnTo>
                  <a:pt x="681" y="1201"/>
                </a:lnTo>
                <a:lnTo>
                  <a:pt x="624" y="1208"/>
                </a:lnTo>
                <a:lnTo>
                  <a:pt x="563" y="1211"/>
                </a:lnTo>
                <a:lnTo>
                  <a:pt x="506" y="1204"/>
                </a:lnTo>
                <a:lnTo>
                  <a:pt x="448" y="1193"/>
                </a:lnTo>
                <a:lnTo>
                  <a:pt x="391" y="1176"/>
                </a:lnTo>
                <a:lnTo>
                  <a:pt x="337" y="1154"/>
                </a:lnTo>
                <a:lnTo>
                  <a:pt x="287" y="1125"/>
                </a:lnTo>
                <a:lnTo>
                  <a:pt x="241" y="1093"/>
                </a:lnTo>
                <a:lnTo>
                  <a:pt x="198" y="1057"/>
                </a:lnTo>
                <a:lnTo>
                  <a:pt x="158" y="1018"/>
                </a:lnTo>
                <a:lnTo>
                  <a:pt x="122" y="971"/>
                </a:lnTo>
                <a:lnTo>
                  <a:pt x="90" y="925"/>
                </a:lnTo>
                <a:lnTo>
                  <a:pt x="61" y="871"/>
                </a:lnTo>
                <a:lnTo>
                  <a:pt x="40" y="817"/>
                </a:lnTo>
                <a:lnTo>
                  <a:pt x="22" y="763"/>
                </a:lnTo>
                <a:lnTo>
                  <a:pt x="8" y="703"/>
                </a:lnTo>
                <a:lnTo>
                  <a:pt x="0" y="645"/>
                </a:lnTo>
                <a:lnTo>
                  <a:pt x="0" y="581"/>
                </a:lnTo>
                <a:lnTo>
                  <a:pt x="4" y="520"/>
                </a:lnTo>
                <a:lnTo>
                  <a:pt x="15" y="459"/>
                </a:lnTo>
                <a:lnTo>
                  <a:pt x="33" y="402"/>
                </a:lnTo>
                <a:lnTo>
                  <a:pt x="54" y="348"/>
                </a:lnTo>
                <a:lnTo>
                  <a:pt x="79" y="298"/>
                </a:lnTo>
                <a:lnTo>
                  <a:pt x="112" y="247"/>
                </a:lnTo>
                <a:lnTo>
                  <a:pt x="147" y="201"/>
                </a:lnTo>
                <a:lnTo>
                  <a:pt x="187" y="161"/>
                </a:lnTo>
                <a:lnTo>
                  <a:pt x="226" y="122"/>
                </a:lnTo>
                <a:lnTo>
                  <a:pt x="273" y="90"/>
                </a:lnTo>
                <a:lnTo>
                  <a:pt x="323" y="61"/>
                </a:lnTo>
                <a:lnTo>
                  <a:pt x="373" y="36"/>
                </a:lnTo>
                <a:lnTo>
                  <a:pt x="430" y="18"/>
                </a:lnTo>
                <a:lnTo>
                  <a:pt x="484" y="7"/>
                </a:lnTo>
                <a:lnTo>
                  <a:pt x="545" y="0"/>
                </a:lnTo>
                <a:lnTo>
                  <a:pt x="603" y="0"/>
                </a:lnTo>
                <a:close/>
              </a:path>
            </a:pathLst>
          </a:custGeom>
          <a:solidFill>
            <a:srgbClr val="FFE600"/>
          </a:solidFill>
          <a:ln w="9525">
            <a:noFill/>
            <a:round/>
            <a:headEnd/>
            <a:tailEnd/>
          </a:ln>
        </p:spPr>
        <p:txBody>
          <a:bodyPr/>
          <a:lstStyle/>
          <a:p>
            <a:endParaRPr lang="en-US"/>
          </a:p>
        </p:txBody>
      </p:sp>
      <p:sp>
        <p:nvSpPr>
          <p:cNvPr id="40990" name="Freeform 32"/>
          <p:cNvSpPr>
            <a:spLocks/>
          </p:cNvSpPr>
          <p:nvPr/>
        </p:nvSpPr>
        <p:spPr bwMode="auto">
          <a:xfrm>
            <a:off x="2886075" y="2497138"/>
            <a:ext cx="3125788" cy="2584450"/>
          </a:xfrm>
          <a:custGeom>
            <a:avLst/>
            <a:gdLst>
              <a:gd name="T0" fmla="*/ 2147483647 w 1129"/>
              <a:gd name="T1" fmla="*/ 0 h 1168"/>
              <a:gd name="T2" fmla="*/ 2147483647 w 1129"/>
              <a:gd name="T3" fmla="*/ 2147483647 h 1168"/>
              <a:gd name="T4" fmla="*/ 2147483647 w 1129"/>
              <a:gd name="T5" fmla="*/ 2147483647 h 1168"/>
              <a:gd name="T6" fmla="*/ 2147483647 w 1129"/>
              <a:gd name="T7" fmla="*/ 2147483647 h 1168"/>
              <a:gd name="T8" fmla="*/ 2147483647 w 1129"/>
              <a:gd name="T9" fmla="*/ 2147483647 h 1168"/>
              <a:gd name="T10" fmla="*/ 2147483647 w 1129"/>
              <a:gd name="T11" fmla="*/ 2147483647 h 1168"/>
              <a:gd name="T12" fmla="*/ 2147483647 w 1129"/>
              <a:gd name="T13" fmla="*/ 2147483647 h 1168"/>
              <a:gd name="T14" fmla="*/ 2147483647 w 1129"/>
              <a:gd name="T15" fmla="*/ 2147483647 h 1168"/>
              <a:gd name="T16" fmla="*/ 2147483647 w 1129"/>
              <a:gd name="T17" fmla="*/ 2147483647 h 1168"/>
              <a:gd name="T18" fmla="*/ 2147483647 w 1129"/>
              <a:gd name="T19" fmla="*/ 2147483647 h 1168"/>
              <a:gd name="T20" fmla="*/ 2147483647 w 1129"/>
              <a:gd name="T21" fmla="*/ 2147483647 h 1168"/>
              <a:gd name="T22" fmla="*/ 2147483647 w 1129"/>
              <a:gd name="T23" fmla="*/ 2147483647 h 1168"/>
              <a:gd name="T24" fmla="*/ 2147483647 w 1129"/>
              <a:gd name="T25" fmla="*/ 2147483647 h 1168"/>
              <a:gd name="T26" fmla="*/ 2147483647 w 1129"/>
              <a:gd name="T27" fmla="*/ 2147483647 h 1168"/>
              <a:gd name="T28" fmla="*/ 2147483647 w 1129"/>
              <a:gd name="T29" fmla="*/ 2147483647 h 1168"/>
              <a:gd name="T30" fmla="*/ 2147483647 w 1129"/>
              <a:gd name="T31" fmla="*/ 2147483647 h 1168"/>
              <a:gd name="T32" fmla="*/ 2147483647 w 1129"/>
              <a:gd name="T33" fmla="*/ 2147483647 h 1168"/>
              <a:gd name="T34" fmla="*/ 2147483647 w 1129"/>
              <a:gd name="T35" fmla="*/ 2147483647 h 1168"/>
              <a:gd name="T36" fmla="*/ 2147483647 w 1129"/>
              <a:gd name="T37" fmla="*/ 2147483647 h 1168"/>
              <a:gd name="T38" fmla="*/ 2147483647 w 1129"/>
              <a:gd name="T39" fmla="*/ 2147483647 h 1168"/>
              <a:gd name="T40" fmla="*/ 2147483647 w 1129"/>
              <a:gd name="T41" fmla="*/ 2147483647 h 1168"/>
              <a:gd name="T42" fmla="*/ 2147483647 w 1129"/>
              <a:gd name="T43" fmla="*/ 2147483647 h 1168"/>
              <a:gd name="T44" fmla="*/ 2147483647 w 1129"/>
              <a:gd name="T45" fmla="*/ 2147483647 h 1168"/>
              <a:gd name="T46" fmla="*/ 2147483647 w 1129"/>
              <a:gd name="T47" fmla="*/ 2147483647 h 1168"/>
              <a:gd name="T48" fmla="*/ 2147483647 w 1129"/>
              <a:gd name="T49" fmla="*/ 2147483647 h 1168"/>
              <a:gd name="T50" fmla="*/ 0 w 1129"/>
              <a:gd name="T51" fmla="*/ 2147483647 h 1168"/>
              <a:gd name="T52" fmla="*/ 2147483647 w 1129"/>
              <a:gd name="T53" fmla="*/ 2147483647 h 1168"/>
              <a:gd name="T54" fmla="*/ 2147483647 w 1129"/>
              <a:gd name="T55" fmla="*/ 2147483647 h 1168"/>
              <a:gd name="T56" fmla="*/ 2147483647 w 1129"/>
              <a:gd name="T57" fmla="*/ 2147483647 h 1168"/>
              <a:gd name="T58" fmla="*/ 2147483647 w 1129"/>
              <a:gd name="T59" fmla="*/ 2147483647 h 1168"/>
              <a:gd name="T60" fmla="*/ 2147483647 w 1129"/>
              <a:gd name="T61" fmla="*/ 2147483647 h 1168"/>
              <a:gd name="T62" fmla="*/ 2147483647 w 1129"/>
              <a:gd name="T63" fmla="*/ 2147483647 h 1168"/>
              <a:gd name="T64" fmla="*/ 2147483647 w 1129"/>
              <a:gd name="T65" fmla="*/ 2147483647 h 1168"/>
              <a:gd name="T66" fmla="*/ 2147483647 w 1129"/>
              <a:gd name="T67" fmla="*/ 0 h 1168"/>
              <a:gd name="T68" fmla="*/ 2147483647 w 1129"/>
              <a:gd name="T69" fmla="*/ 0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9"/>
              <a:gd name="T106" fmla="*/ 0 h 1168"/>
              <a:gd name="T107" fmla="*/ 1129 w 1129"/>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9" h="1168">
                <a:moveTo>
                  <a:pt x="584" y="0"/>
                </a:moveTo>
                <a:lnTo>
                  <a:pt x="584" y="0"/>
                </a:lnTo>
                <a:lnTo>
                  <a:pt x="641" y="7"/>
                </a:lnTo>
                <a:lnTo>
                  <a:pt x="699" y="18"/>
                </a:lnTo>
                <a:lnTo>
                  <a:pt x="752" y="36"/>
                </a:lnTo>
                <a:lnTo>
                  <a:pt x="803" y="57"/>
                </a:lnTo>
                <a:lnTo>
                  <a:pt x="853" y="82"/>
                </a:lnTo>
                <a:lnTo>
                  <a:pt x="896" y="115"/>
                </a:lnTo>
                <a:lnTo>
                  <a:pt x="939" y="150"/>
                </a:lnTo>
                <a:lnTo>
                  <a:pt x="978" y="190"/>
                </a:lnTo>
                <a:lnTo>
                  <a:pt x="1014" y="233"/>
                </a:lnTo>
                <a:lnTo>
                  <a:pt x="1043" y="279"/>
                </a:lnTo>
                <a:lnTo>
                  <a:pt x="1071" y="330"/>
                </a:lnTo>
                <a:lnTo>
                  <a:pt x="1093" y="380"/>
                </a:lnTo>
                <a:lnTo>
                  <a:pt x="1111" y="437"/>
                </a:lnTo>
                <a:lnTo>
                  <a:pt x="1122" y="491"/>
                </a:lnTo>
                <a:lnTo>
                  <a:pt x="1129" y="552"/>
                </a:lnTo>
                <a:lnTo>
                  <a:pt x="1129" y="609"/>
                </a:lnTo>
                <a:lnTo>
                  <a:pt x="1122" y="670"/>
                </a:lnTo>
                <a:lnTo>
                  <a:pt x="1111" y="727"/>
                </a:lnTo>
                <a:lnTo>
                  <a:pt x="1096" y="781"/>
                </a:lnTo>
                <a:lnTo>
                  <a:pt x="1075" y="835"/>
                </a:lnTo>
                <a:lnTo>
                  <a:pt x="1050" y="885"/>
                </a:lnTo>
                <a:lnTo>
                  <a:pt x="1018" y="932"/>
                </a:lnTo>
                <a:lnTo>
                  <a:pt x="985" y="975"/>
                </a:lnTo>
                <a:lnTo>
                  <a:pt x="946" y="1014"/>
                </a:lnTo>
                <a:lnTo>
                  <a:pt x="906" y="1050"/>
                </a:lnTo>
                <a:lnTo>
                  <a:pt x="860" y="1082"/>
                </a:lnTo>
                <a:lnTo>
                  <a:pt x="813" y="1111"/>
                </a:lnTo>
                <a:lnTo>
                  <a:pt x="763" y="1132"/>
                </a:lnTo>
                <a:lnTo>
                  <a:pt x="709" y="1150"/>
                </a:lnTo>
                <a:lnTo>
                  <a:pt x="656" y="1161"/>
                </a:lnTo>
                <a:lnTo>
                  <a:pt x="598" y="1168"/>
                </a:lnTo>
                <a:lnTo>
                  <a:pt x="541" y="1168"/>
                </a:lnTo>
                <a:lnTo>
                  <a:pt x="484" y="1161"/>
                </a:lnTo>
                <a:lnTo>
                  <a:pt x="426" y="1150"/>
                </a:lnTo>
                <a:lnTo>
                  <a:pt x="376" y="1136"/>
                </a:lnTo>
                <a:lnTo>
                  <a:pt x="322" y="1111"/>
                </a:lnTo>
                <a:lnTo>
                  <a:pt x="276" y="1086"/>
                </a:lnTo>
                <a:lnTo>
                  <a:pt x="229" y="1053"/>
                </a:lnTo>
                <a:lnTo>
                  <a:pt x="186" y="1018"/>
                </a:lnTo>
                <a:lnTo>
                  <a:pt x="147" y="978"/>
                </a:lnTo>
                <a:lnTo>
                  <a:pt x="114" y="935"/>
                </a:lnTo>
                <a:lnTo>
                  <a:pt x="82" y="889"/>
                </a:lnTo>
                <a:lnTo>
                  <a:pt x="57" y="838"/>
                </a:lnTo>
                <a:lnTo>
                  <a:pt x="36" y="788"/>
                </a:lnTo>
                <a:lnTo>
                  <a:pt x="18" y="735"/>
                </a:lnTo>
                <a:lnTo>
                  <a:pt x="7" y="677"/>
                </a:lnTo>
                <a:lnTo>
                  <a:pt x="0" y="620"/>
                </a:lnTo>
                <a:lnTo>
                  <a:pt x="0" y="559"/>
                </a:lnTo>
                <a:lnTo>
                  <a:pt x="3" y="498"/>
                </a:lnTo>
                <a:lnTo>
                  <a:pt x="14" y="441"/>
                </a:lnTo>
                <a:lnTo>
                  <a:pt x="28" y="387"/>
                </a:lnTo>
                <a:lnTo>
                  <a:pt x="50" y="333"/>
                </a:lnTo>
                <a:lnTo>
                  <a:pt x="79" y="283"/>
                </a:lnTo>
                <a:lnTo>
                  <a:pt x="107" y="236"/>
                </a:lnTo>
                <a:lnTo>
                  <a:pt x="143" y="193"/>
                </a:lnTo>
                <a:lnTo>
                  <a:pt x="179" y="154"/>
                </a:lnTo>
                <a:lnTo>
                  <a:pt x="222" y="118"/>
                </a:lnTo>
                <a:lnTo>
                  <a:pt x="265" y="86"/>
                </a:lnTo>
                <a:lnTo>
                  <a:pt x="315" y="57"/>
                </a:lnTo>
                <a:lnTo>
                  <a:pt x="365" y="36"/>
                </a:lnTo>
                <a:lnTo>
                  <a:pt x="415" y="18"/>
                </a:lnTo>
                <a:lnTo>
                  <a:pt x="473" y="7"/>
                </a:lnTo>
                <a:lnTo>
                  <a:pt x="527" y="0"/>
                </a:lnTo>
                <a:lnTo>
                  <a:pt x="584" y="0"/>
                </a:lnTo>
                <a:close/>
              </a:path>
            </a:pathLst>
          </a:custGeom>
          <a:solidFill>
            <a:srgbClr val="FFE800"/>
          </a:solidFill>
          <a:ln w="9525">
            <a:noFill/>
            <a:round/>
            <a:headEnd/>
            <a:tailEnd/>
          </a:ln>
        </p:spPr>
        <p:txBody>
          <a:bodyPr/>
          <a:lstStyle/>
          <a:p>
            <a:endParaRPr lang="en-US"/>
          </a:p>
        </p:txBody>
      </p:sp>
      <p:sp>
        <p:nvSpPr>
          <p:cNvPr id="40991" name="Freeform 33"/>
          <p:cNvSpPr>
            <a:spLocks/>
          </p:cNvSpPr>
          <p:nvPr/>
        </p:nvSpPr>
        <p:spPr bwMode="auto">
          <a:xfrm>
            <a:off x="2916238" y="2528888"/>
            <a:ext cx="3027362" cy="2482850"/>
          </a:xfrm>
          <a:custGeom>
            <a:avLst/>
            <a:gdLst>
              <a:gd name="T0" fmla="*/ 2147483647 w 1093"/>
              <a:gd name="T1" fmla="*/ 0 h 1122"/>
              <a:gd name="T2" fmla="*/ 2147483647 w 1093"/>
              <a:gd name="T3" fmla="*/ 2147483647 h 1122"/>
              <a:gd name="T4" fmla="*/ 2147483647 w 1093"/>
              <a:gd name="T5" fmla="*/ 2147483647 h 1122"/>
              <a:gd name="T6" fmla="*/ 2147483647 w 1093"/>
              <a:gd name="T7" fmla="*/ 2147483647 h 1122"/>
              <a:gd name="T8" fmla="*/ 2147483647 w 1093"/>
              <a:gd name="T9" fmla="*/ 2147483647 h 1122"/>
              <a:gd name="T10" fmla="*/ 2147483647 w 1093"/>
              <a:gd name="T11" fmla="*/ 2147483647 h 1122"/>
              <a:gd name="T12" fmla="*/ 2147483647 w 1093"/>
              <a:gd name="T13" fmla="*/ 2147483647 h 1122"/>
              <a:gd name="T14" fmla="*/ 2147483647 w 1093"/>
              <a:gd name="T15" fmla="*/ 2147483647 h 1122"/>
              <a:gd name="T16" fmla="*/ 2147483647 w 1093"/>
              <a:gd name="T17" fmla="*/ 2147483647 h 1122"/>
              <a:gd name="T18" fmla="*/ 2147483647 w 1093"/>
              <a:gd name="T19" fmla="*/ 2147483647 h 1122"/>
              <a:gd name="T20" fmla="*/ 2147483647 w 1093"/>
              <a:gd name="T21" fmla="*/ 2147483647 h 1122"/>
              <a:gd name="T22" fmla="*/ 2147483647 w 1093"/>
              <a:gd name="T23" fmla="*/ 2147483647 h 1122"/>
              <a:gd name="T24" fmla="*/ 2147483647 w 1093"/>
              <a:gd name="T25" fmla="*/ 2147483647 h 1122"/>
              <a:gd name="T26" fmla="*/ 2147483647 w 1093"/>
              <a:gd name="T27" fmla="*/ 2147483647 h 1122"/>
              <a:gd name="T28" fmla="*/ 2147483647 w 1093"/>
              <a:gd name="T29" fmla="*/ 2147483647 h 1122"/>
              <a:gd name="T30" fmla="*/ 2147483647 w 1093"/>
              <a:gd name="T31" fmla="*/ 2147483647 h 1122"/>
              <a:gd name="T32" fmla="*/ 2147483647 w 1093"/>
              <a:gd name="T33" fmla="*/ 2147483647 h 1122"/>
              <a:gd name="T34" fmla="*/ 2147483647 w 1093"/>
              <a:gd name="T35" fmla="*/ 2147483647 h 1122"/>
              <a:gd name="T36" fmla="*/ 2147483647 w 1093"/>
              <a:gd name="T37" fmla="*/ 2147483647 h 1122"/>
              <a:gd name="T38" fmla="*/ 2147483647 w 1093"/>
              <a:gd name="T39" fmla="*/ 2147483647 h 1122"/>
              <a:gd name="T40" fmla="*/ 2147483647 w 1093"/>
              <a:gd name="T41" fmla="*/ 2147483647 h 1122"/>
              <a:gd name="T42" fmla="*/ 2147483647 w 1093"/>
              <a:gd name="T43" fmla="*/ 2147483647 h 1122"/>
              <a:gd name="T44" fmla="*/ 2147483647 w 1093"/>
              <a:gd name="T45" fmla="*/ 2147483647 h 1122"/>
              <a:gd name="T46" fmla="*/ 2147483647 w 1093"/>
              <a:gd name="T47" fmla="*/ 2147483647 h 1122"/>
              <a:gd name="T48" fmla="*/ 2147483647 w 1093"/>
              <a:gd name="T49" fmla="*/ 2147483647 h 1122"/>
              <a:gd name="T50" fmla="*/ 0 w 1093"/>
              <a:gd name="T51" fmla="*/ 2147483647 h 1122"/>
              <a:gd name="T52" fmla="*/ 2147483647 w 1093"/>
              <a:gd name="T53" fmla="*/ 2147483647 h 1122"/>
              <a:gd name="T54" fmla="*/ 2147483647 w 1093"/>
              <a:gd name="T55" fmla="*/ 2147483647 h 1122"/>
              <a:gd name="T56" fmla="*/ 2147483647 w 1093"/>
              <a:gd name="T57" fmla="*/ 2147483647 h 1122"/>
              <a:gd name="T58" fmla="*/ 2147483647 w 1093"/>
              <a:gd name="T59" fmla="*/ 2147483647 h 1122"/>
              <a:gd name="T60" fmla="*/ 2147483647 w 1093"/>
              <a:gd name="T61" fmla="*/ 2147483647 h 1122"/>
              <a:gd name="T62" fmla="*/ 2147483647 w 1093"/>
              <a:gd name="T63" fmla="*/ 2147483647 h 1122"/>
              <a:gd name="T64" fmla="*/ 2147483647 w 1093"/>
              <a:gd name="T65" fmla="*/ 2147483647 h 1122"/>
              <a:gd name="T66" fmla="*/ 2147483647 w 1093"/>
              <a:gd name="T67" fmla="*/ 0 h 1122"/>
              <a:gd name="T68" fmla="*/ 2147483647 w 1093"/>
              <a:gd name="T69" fmla="*/ 0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3"/>
              <a:gd name="T106" fmla="*/ 0 h 1122"/>
              <a:gd name="T107" fmla="*/ 1093 w 1093"/>
              <a:gd name="T108" fmla="*/ 1122 h 1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3" h="1122">
                <a:moveTo>
                  <a:pt x="569" y="0"/>
                </a:moveTo>
                <a:lnTo>
                  <a:pt x="569" y="0"/>
                </a:lnTo>
                <a:lnTo>
                  <a:pt x="627" y="4"/>
                </a:lnTo>
                <a:lnTo>
                  <a:pt x="680" y="18"/>
                </a:lnTo>
                <a:lnTo>
                  <a:pt x="731" y="33"/>
                </a:lnTo>
                <a:lnTo>
                  <a:pt x="781" y="54"/>
                </a:lnTo>
                <a:lnTo>
                  <a:pt x="827" y="83"/>
                </a:lnTo>
                <a:lnTo>
                  <a:pt x="870" y="111"/>
                </a:lnTo>
                <a:lnTo>
                  <a:pt x="913" y="147"/>
                </a:lnTo>
                <a:lnTo>
                  <a:pt x="949" y="183"/>
                </a:lnTo>
                <a:lnTo>
                  <a:pt x="985" y="226"/>
                </a:lnTo>
                <a:lnTo>
                  <a:pt x="1014" y="273"/>
                </a:lnTo>
                <a:lnTo>
                  <a:pt x="1039" y="319"/>
                </a:lnTo>
                <a:lnTo>
                  <a:pt x="1060" y="369"/>
                </a:lnTo>
                <a:lnTo>
                  <a:pt x="1075" y="423"/>
                </a:lnTo>
                <a:lnTo>
                  <a:pt x="1085" y="477"/>
                </a:lnTo>
                <a:lnTo>
                  <a:pt x="1093" y="531"/>
                </a:lnTo>
                <a:lnTo>
                  <a:pt x="1093" y="588"/>
                </a:lnTo>
                <a:lnTo>
                  <a:pt x="1089" y="645"/>
                </a:lnTo>
                <a:lnTo>
                  <a:pt x="1078" y="703"/>
                </a:lnTo>
                <a:lnTo>
                  <a:pt x="1060" y="756"/>
                </a:lnTo>
                <a:lnTo>
                  <a:pt x="1042" y="807"/>
                </a:lnTo>
                <a:lnTo>
                  <a:pt x="1014" y="853"/>
                </a:lnTo>
                <a:lnTo>
                  <a:pt x="985" y="900"/>
                </a:lnTo>
                <a:lnTo>
                  <a:pt x="953" y="939"/>
                </a:lnTo>
                <a:lnTo>
                  <a:pt x="917" y="979"/>
                </a:lnTo>
                <a:lnTo>
                  <a:pt x="874" y="1014"/>
                </a:lnTo>
                <a:lnTo>
                  <a:pt x="831" y="1043"/>
                </a:lnTo>
                <a:lnTo>
                  <a:pt x="784" y="1068"/>
                </a:lnTo>
                <a:lnTo>
                  <a:pt x="738" y="1090"/>
                </a:lnTo>
                <a:lnTo>
                  <a:pt x="684" y="1108"/>
                </a:lnTo>
                <a:lnTo>
                  <a:pt x="634" y="1118"/>
                </a:lnTo>
                <a:lnTo>
                  <a:pt x="577" y="1122"/>
                </a:lnTo>
                <a:lnTo>
                  <a:pt x="523" y="1122"/>
                </a:lnTo>
                <a:lnTo>
                  <a:pt x="465" y="1118"/>
                </a:lnTo>
                <a:lnTo>
                  <a:pt x="412" y="1108"/>
                </a:lnTo>
                <a:lnTo>
                  <a:pt x="361" y="1090"/>
                </a:lnTo>
                <a:lnTo>
                  <a:pt x="311" y="1068"/>
                </a:lnTo>
                <a:lnTo>
                  <a:pt x="265" y="1043"/>
                </a:lnTo>
                <a:lnTo>
                  <a:pt x="222" y="1011"/>
                </a:lnTo>
                <a:lnTo>
                  <a:pt x="182" y="975"/>
                </a:lnTo>
                <a:lnTo>
                  <a:pt x="143" y="939"/>
                </a:lnTo>
                <a:lnTo>
                  <a:pt x="111" y="896"/>
                </a:lnTo>
                <a:lnTo>
                  <a:pt x="78" y="853"/>
                </a:lnTo>
                <a:lnTo>
                  <a:pt x="53" y="803"/>
                </a:lnTo>
                <a:lnTo>
                  <a:pt x="35" y="753"/>
                </a:lnTo>
                <a:lnTo>
                  <a:pt x="17" y="703"/>
                </a:lnTo>
                <a:lnTo>
                  <a:pt x="7" y="645"/>
                </a:lnTo>
                <a:lnTo>
                  <a:pt x="0" y="592"/>
                </a:lnTo>
                <a:lnTo>
                  <a:pt x="0" y="534"/>
                </a:lnTo>
                <a:lnTo>
                  <a:pt x="7" y="477"/>
                </a:lnTo>
                <a:lnTo>
                  <a:pt x="17" y="420"/>
                </a:lnTo>
                <a:lnTo>
                  <a:pt x="32" y="366"/>
                </a:lnTo>
                <a:lnTo>
                  <a:pt x="53" y="316"/>
                </a:lnTo>
                <a:lnTo>
                  <a:pt x="78" y="269"/>
                </a:lnTo>
                <a:lnTo>
                  <a:pt x="107" y="222"/>
                </a:lnTo>
                <a:lnTo>
                  <a:pt x="139" y="183"/>
                </a:lnTo>
                <a:lnTo>
                  <a:pt x="179" y="144"/>
                </a:lnTo>
                <a:lnTo>
                  <a:pt x="218" y="111"/>
                </a:lnTo>
                <a:lnTo>
                  <a:pt x="261" y="79"/>
                </a:lnTo>
                <a:lnTo>
                  <a:pt x="308" y="54"/>
                </a:lnTo>
                <a:lnTo>
                  <a:pt x="358" y="33"/>
                </a:lnTo>
                <a:lnTo>
                  <a:pt x="408" y="15"/>
                </a:lnTo>
                <a:lnTo>
                  <a:pt x="462" y="4"/>
                </a:lnTo>
                <a:lnTo>
                  <a:pt x="516" y="0"/>
                </a:lnTo>
                <a:lnTo>
                  <a:pt x="569" y="0"/>
                </a:lnTo>
                <a:close/>
              </a:path>
            </a:pathLst>
          </a:custGeom>
          <a:solidFill>
            <a:srgbClr val="FFEB00"/>
          </a:solidFill>
          <a:ln w="9525">
            <a:noFill/>
            <a:round/>
            <a:headEnd/>
            <a:tailEnd/>
          </a:ln>
        </p:spPr>
        <p:txBody>
          <a:bodyPr/>
          <a:lstStyle/>
          <a:p>
            <a:endParaRPr lang="en-US"/>
          </a:p>
        </p:txBody>
      </p:sp>
      <p:sp>
        <p:nvSpPr>
          <p:cNvPr id="40992" name="Freeform 34"/>
          <p:cNvSpPr>
            <a:spLocks/>
          </p:cNvSpPr>
          <p:nvPr/>
        </p:nvSpPr>
        <p:spPr bwMode="auto">
          <a:xfrm>
            <a:off x="2954338" y="2552700"/>
            <a:ext cx="2927350" cy="2393950"/>
          </a:xfrm>
          <a:custGeom>
            <a:avLst/>
            <a:gdLst>
              <a:gd name="T0" fmla="*/ 2147483647 w 1057"/>
              <a:gd name="T1" fmla="*/ 0 h 1082"/>
              <a:gd name="T2" fmla="*/ 2147483647 w 1057"/>
              <a:gd name="T3" fmla="*/ 2147483647 h 1082"/>
              <a:gd name="T4" fmla="*/ 2147483647 w 1057"/>
              <a:gd name="T5" fmla="*/ 2147483647 h 1082"/>
              <a:gd name="T6" fmla="*/ 2147483647 w 1057"/>
              <a:gd name="T7" fmla="*/ 2147483647 h 1082"/>
              <a:gd name="T8" fmla="*/ 2147483647 w 1057"/>
              <a:gd name="T9" fmla="*/ 2147483647 h 1082"/>
              <a:gd name="T10" fmla="*/ 2147483647 w 1057"/>
              <a:gd name="T11" fmla="*/ 2147483647 h 1082"/>
              <a:gd name="T12" fmla="*/ 2147483647 w 1057"/>
              <a:gd name="T13" fmla="*/ 2147483647 h 1082"/>
              <a:gd name="T14" fmla="*/ 2147483647 w 1057"/>
              <a:gd name="T15" fmla="*/ 2147483647 h 1082"/>
              <a:gd name="T16" fmla="*/ 2147483647 w 1057"/>
              <a:gd name="T17" fmla="*/ 2147483647 h 1082"/>
              <a:gd name="T18" fmla="*/ 2147483647 w 1057"/>
              <a:gd name="T19" fmla="*/ 2147483647 h 1082"/>
              <a:gd name="T20" fmla="*/ 2147483647 w 1057"/>
              <a:gd name="T21" fmla="*/ 2147483647 h 1082"/>
              <a:gd name="T22" fmla="*/ 2147483647 w 1057"/>
              <a:gd name="T23" fmla="*/ 2147483647 h 1082"/>
              <a:gd name="T24" fmla="*/ 2147483647 w 1057"/>
              <a:gd name="T25" fmla="*/ 2147483647 h 1082"/>
              <a:gd name="T26" fmla="*/ 2147483647 w 1057"/>
              <a:gd name="T27" fmla="*/ 2147483647 h 1082"/>
              <a:gd name="T28" fmla="*/ 2147483647 w 1057"/>
              <a:gd name="T29" fmla="*/ 2147483647 h 1082"/>
              <a:gd name="T30" fmla="*/ 2147483647 w 1057"/>
              <a:gd name="T31" fmla="*/ 2147483647 h 1082"/>
              <a:gd name="T32" fmla="*/ 2147483647 w 1057"/>
              <a:gd name="T33" fmla="*/ 2147483647 h 1082"/>
              <a:gd name="T34" fmla="*/ 2147483647 w 1057"/>
              <a:gd name="T35" fmla="*/ 2147483647 h 1082"/>
              <a:gd name="T36" fmla="*/ 2147483647 w 1057"/>
              <a:gd name="T37" fmla="*/ 2147483647 h 1082"/>
              <a:gd name="T38" fmla="*/ 2147483647 w 1057"/>
              <a:gd name="T39" fmla="*/ 2147483647 h 1082"/>
              <a:gd name="T40" fmla="*/ 2147483647 w 1057"/>
              <a:gd name="T41" fmla="*/ 2147483647 h 1082"/>
              <a:gd name="T42" fmla="*/ 2147483647 w 1057"/>
              <a:gd name="T43" fmla="*/ 2147483647 h 1082"/>
              <a:gd name="T44" fmla="*/ 2147483647 w 1057"/>
              <a:gd name="T45" fmla="*/ 2147483647 h 1082"/>
              <a:gd name="T46" fmla="*/ 2147483647 w 1057"/>
              <a:gd name="T47" fmla="*/ 2147483647 h 1082"/>
              <a:gd name="T48" fmla="*/ 2147483647 w 1057"/>
              <a:gd name="T49" fmla="*/ 2147483647 h 1082"/>
              <a:gd name="T50" fmla="*/ 0 w 1057"/>
              <a:gd name="T51" fmla="*/ 2147483647 h 1082"/>
              <a:gd name="T52" fmla="*/ 2147483647 w 1057"/>
              <a:gd name="T53" fmla="*/ 2147483647 h 1082"/>
              <a:gd name="T54" fmla="*/ 2147483647 w 1057"/>
              <a:gd name="T55" fmla="*/ 2147483647 h 1082"/>
              <a:gd name="T56" fmla="*/ 2147483647 w 1057"/>
              <a:gd name="T57" fmla="*/ 2147483647 h 1082"/>
              <a:gd name="T58" fmla="*/ 2147483647 w 1057"/>
              <a:gd name="T59" fmla="*/ 2147483647 h 1082"/>
              <a:gd name="T60" fmla="*/ 2147483647 w 1057"/>
              <a:gd name="T61" fmla="*/ 2147483647 h 1082"/>
              <a:gd name="T62" fmla="*/ 2147483647 w 1057"/>
              <a:gd name="T63" fmla="*/ 2147483647 h 1082"/>
              <a:gd name="T64" fmla="*/ 2147483647 w 1057"/>
              <a:gd name="T65" fmla="*/ 2147483647 h 1082"/>
              <a:gd name="T66" fmla="*/ 2147483647 w 1057"/>
              <a:gd name="T67" fmla="*/ 0 h 1082"/>
              <a:gd name="T68" fmla="*/ 2147483647 w 1057"/>
              <a:gd name="T69" fmla="*/ 0 h 10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7"/>
              <a:gd name="T106" fmla="*/ 0 h 1082"/>
              <a:gd name="T107" fmla="*/ 1057 w 1057"/>
              <a:gd name="T108" fmla="*/ 1082 h 10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7" h="1082">
                <a:moveTo>
                  <a:pt x="555" y="0"/>
                </a:moveTo>
                <a:lnTo>
                  <a:pt x="555" y="0"/>
                </a:lnTo>
                <a:lnTo>
                  <a:pt x="609" y="7"/>
                </a:lnTo>
                <a:lnTo>
                  <a:pt x="659" y="18"/>
                </a:lnTo>
                <a:lnTo>
                  <a:pt x="709" y="36"/>
                </a:lnTo>
                <a:lnTo>
                  <a:pt x="756" y="57"/>
                </a:lnTo>
                <a:lnTo>
                  <a:pt x="803" y="82"/>
                </a:lnTo>
                <a:lnTo>
                  <a:pt x="846" y="111"/>
                </a:lnTo>
                <a:lnTo>
                  <a:pt x="885" y="143"/>
                </a:lnTo>
                <a:lnTo>
                  <a:pt x="921" y="183"/>
                </a:lnTo>
                <a:lnTo>
                  <a:pt x="953" y="222"/>
                </a:lnTo>
                <a:lnTo>
                  <a:pt x="982" y="265"/>
                </a:lnTo>
                <a:lnTo>
                  <a:pt x="1003" y="312"/>
                </a:lnTo>
                <a:lnTo>
                  <a:pt x="1025" y="362"/>
                </a:lnTo>
                <a:lnTo>
                  <a:pt x="1039" y="412"/>
                </a:lnTo>
                <a:lnTo>
                  <a:pt x="1050" y="462"/>
                </a:lnTo>
                <a:lnTo>
                  <a:pt x="1057" y="516"/>
                </a:lnTo>
                <a:lnTo>
                  <a:pt x="1057" y="573"/>
                </a:lnTo>
                <a:lnTo>
                  <a:pt x="1050" y="627"/>
                </a:lnTo>
                <a:lnTo>
                  <a:pt x="1039" y="681"/>
                </a:lnTo>
                <a:lnTo>
                  <a:pt x="1025" y="731"/>
                </a:lnTo>
                <a:lnTo>
                  <a:pt x="1003" y="781"/>
                </a:lnTo>
                <a:lnTo>
                  <a:pt x="978" y="824"/>
                </a:lnTo>
                <a:lnTo>
                  <a:pt x="950" y="867"/>
                </a:lnTo>
                <a:lnTo>
                  <a:pt x="917" y="907"/>
                </a:lnTo>
                <a:lnTo>
                  <a:pt x="881" y="946"/>
                </a:lnTo>
                <a:lnTo>
                  <a:pt x="842" y="978"/>
                </a:lnTo>
                <a:lnTo>
                  <a:pt x="799" y="1007"/>
                </a:lnTo>
                <a:lnTo>
                  <a:pt x="756" y="1032"/>
                </a:lnTo>
                <a:lnTo>
                  <a:pt x="709" y="1050"/>
                </a:lnTo>
                <a:lnTo>
                  <a:pt x="659" y="1064"/>
                </a:lnTo>
                <a:lnTo>
                  <a:pt x="606" y="1075"/>
                </a:lnTo>
                <a:lnTo>
                  <a:pt x="555" y="1082"/>
                </a:lnTo>
                <a:lnTo>
                  <a:pt x="502" y="1082"/>
                </a:lnTo>
                <a:lnTo>
                  <a:pt x="448" y="1075"/>
                </a:lnTo>
                <a:lnTo>
                  <a:pt x="394" y="1064"/>
                </a:lnTo>
                <a:lnTo>
                  <a:pt x="344" y="1046"/>
                </a:lnTo>
                <a:lnTo>
                  <a:pt x="297" y="1025"/>
                </a:lnTo>
                <a:lnTo>
                  <a:pt x="251" y="1000"/>
                </a:lnTo>
                <a:lnTo>
                  <a:pt x="211" y="971"/>
                </a:lnTo>
                <a:lnTo>
                  <a:pt x="172" y="939"/>
                </a:lnTo>
                <a:lnTo>
                  <a:pt x="136" y="899"/>
                </a:lnTo>
                <a:lnTo>
                  <a:pt x="104" y="860"/>
                </a:lnTo>
                <a:lnTo>
                  <a:pt x="75" y="817"/>
                </a:lnTo>
                <a:lnTo>
                  <a:pt x="50" y="770"/>
                </a:lnTo>
                <a:lnTo>
                  <a:pt x="32" y="724"/>
                </a:lnTo>
                <a:lnTo>
                  <a:pt x="14" y="670"/>
                </a:lnTo>
                <a:lnTo>
                  <a:pt x="3" y="620"/>
                </a:lnTo>
                <a:lnTo>
                  <a:pt x="0" y="566"/>
                </a:lnTo>
                <a:lnTo>
                  <a:pt x="0" y="509"/>
                </a:lnTo>
                <a:lnTo>
                  <a:pt x="3" y="455"/>
                </a:lnTo>
                <a:lnTo>
                  <a:pt x="14" y="401"/>
                </a:lnTo>
                <a:lnTo>
                  <a:pt x="32" y="351"/>
                </a:lnTo>
                <a:lnTo>
                  <a:pt x="50" y="301"/>
                </a:lnTo>
                <a:lnTo>
                  <a:pt x="75" y="258"/>
                </a:lnTo>
                <a:lnTo>
                  <a:pt x="104" y="215"/>
                </a:lnTo>
                <a:lnTo>
                  <a:pt x="136" y="176"/>
                </a:lnTo>
                <a:lnTo>
                  <a:pt x="172" y="136"/>
                </a:lnTo>
                <a:lnTo>
                  <a:pt x="211" y="104"/>
                </a:lnTo>
                <a:lnTo>
                  <a:pt x="254" y="75"/>
                </a:lnTo>
                <a:lnTo>
                  <a:pt x="301" y="50"/>
                </a:lnTo>
                <a:lnTo>
                  <a:pt x="347" y="32"/>
                </a:lnTo>
                <a:lnTo>
                  <a:pt x="398" y="18"/>
                </a:lnTo>
                <a:lnTo>
                  <a:pt x="448" y="7"/>
                </a:lnTo>
                <a:lnTo>
                  <a:pt x="502" y="0"/>
                </a:lnTo>
                <a:lnTo>
                  <a:pt x="555" y="0"/>
                </a:lnTo>
                <a:close/>
              </a:path>
            </a:pathLst>
          </a:custGeom>
          <a:solidFill>
            <a:srgbClr val="FFF000"/>
          </a:solidFill>
          <a:ln w="9525">
            <a:noFill/>
            <a:round/>
            <a:headEnd/>
            <a:tailEnd/>
          </a:ln>
        </p:spPr>
        <p:txBody>
          <a:bodyPr/>
          <a:lstStyle/>
          <a:p>
            <a:endParaRPr lang="en-US"/>
          </a:p>
        </p:txBody>
      </p:sp>
      <p:sp>
        <p:nvSpPr>
          <p:cNvPr id="40993" name="Freeform 35"/>
          <p:cNvSpPr>
            <a:spLocks/>
          </p:cNvSpPr>
          <p:nvPr/>
        </p:nvSpPr>
        <p:spPr bwMode="auto">
          <a:xfrm>
            <a:off x="2986088" y="2584450"/>
            <a:ext cx="2827337" cy="2292350"/>
          </a:xfrm>
          <a:custGeom>
            <a:avLst/>
            <a:gdLst>
              <a:gd name="T0" fmla="*/ 2147483647 w 1021"/>
              <a:gd name="T1" fmla="*/ 0 h 1036"/>
              <a:gd name="T2" fmla="*/ 2147483647 w 1021"/>
              <a:gd name="T3" fmla="*/ 2147483647 h 1036"/>
              <a:gd name="T4" fmla="*/ 2147483647 w 1021"/>
              <a:gd name="T5" fmla="*/ 2147483647 h 1036"/>
              <a:gd name="T6" fmla="*/ 2147483647 w 1021"/>
              <a:gd name="T7" fmla="*/ 2147483647 h 1036"/>
              <a:gd name="T8" fmla="*/ 2147483647 w 1021"/>
              <a:gd name="T9" fmla="*/ 2147483647 h 1036"/>
              <a:gd name="T10" fmla="*/ 2147483647 w 1021"/>
              <a:gd name="T11" fmla="*/ 2147483647 h 1036"/>
              <a:gd name="T12" fmla="*/ 2147483647 w 1021"/>
              <a:gd name="T13" fmla="*/ 2147483647 h 1036"/>
              <a:gd name="T14" fmla="*/ 2147483647 w 1021"/>
              <a:gd name="T15" fmla="*/ 2147483647 h 1036"/>
              <a:gd name="T16" fmla="*/ 2147483647 w 1021"/>
              <a:gd name="T17" fmla="*/ 2147483647 h 1036"/>
              <a:gd name="T18" fmla="*/ 2147483647 w 1021"/>
              <a:gd name="T19" fmla="*/ 2147483647 h 1036"/>
              <a:gd name="T20" fmla="*/ 2147483647 w 1021"/>
              <a:gd name="T21" fmla="*/ 2147483647 h 1036"/>
              <a:gd name="T22" fmla="*/ 2147483647 w 1021"/>
              <a:gd name="T23" fmla="*/ 2147483647 h 1036"/>
              <a:gd name="T24" fmla="*/ 2147483647 w 1021"/>
              <a:gd name="T25" fmla="*/ 2147483647 h 1036"/>
              <a:gd name="T26" fmla="*/ 2147483647 w 1021"/>
              <a:gd name="T27" fmla="*/ 2147483647 h 1036"/>
              <a:gd name="T28" fmla="*/ 2147483647 w 1021"/>
              <a:gd name="T29" fmla="*/ 2147483647 h 1036"/>
              <a:gd name="T30" fmla="*/ 2147483647 w 1021"/>
              <a:gd name="T31" fmla="*/ 2147483647 h 1036"/>
              <a:gd name="T32" fmla="*/ 2147483647 w 1021"/>
              <a:gd name="T33" fmla="*/ 2147483647 h 1036"/>
              <a:gd name="T34" fmla="*/ 2147483647 w 1021"/>
              <a:gd name="T35" fmla="*/ 2147483647 h 1036"/>
              <a:gd name="T36" fmla="*/ 2147483647 w 1021"/>
              <a:gd name="T37" fmla="*/ 2147483647 h 1036"/>
              <a:gd name="T38" fmla="*/ 2147483647 w 1021"/>
              <a:gd name="T39" fmla="*/ 2147483647 h 1036"/>
              <a:gd name="T40" fmla="*/ 2147483647 w 1021"/>
              <a:gd name="T41" fmla="*/ 2147483647 h 1036"/>
              <a:gd name="T42" fmla="*/ 2147483647 w 1021"/>
              <a:gd name="T43" fmla="*/ 2147483647 h 1036"/>
              <a:gd name="T44" fmla="*/ 2147483647 w 1021"/>
              <a:gd name="T45" fmla="*/ 2147483647 h 1036"/>
              <a:gd name="T46" fmla="*/ 2147483647 w 1021"/>
              <a:gd name="T47" fmla="*/ 2147483647 h 1036"/>
              <a:gd name="T48" fmla="*/ 2147483647 w 1021"/>
              <a:gd name="T49" fmla="*/ 2147483647 h 1036"/>
              <a:gd name="T50" fmla="*/ 0 w 1021"/>
              <a:gd name="T51" fmla="*/ 2147483647 h 1036"/>
              <a:gd name="T52" fmla="*/ 2147483647 w 1021"/>
              <a:gd name="T53" fmla="*/ 2147483647 h 1036"/>
              <a:gd name="T54" fmla="*/ 2147483647 w 1021"/>
              <a:gd name="T55" fmla="*/ 2147483647 h 1036"/>
              <a:gd name="T56" fmla="*/ 2147483647 w 1021"/>
              <a:gd name="T57" fmla="*/ 2147483647 h 1036"/>
              <a:gd name="T58" fmla="*/ 2147483647 w 1021"/>
              <a:gd name="T59" fmla="*/ 2147483647 h 1036"/>
              <a:gd name="T60" fmla="*/ 2147483647 w 1021"/>
              <a:gd name="T61" fmla="*/ 2147483647 h 1036"/>
              <a:gd name="T62" fmla="*/ 2147483647 w 1021"/>
              <a:gd name="T63" fmla="*/ 2147483647 h 1036"/>
              <a:gd name="T64" fmla="*/ 2147483647 w 1021"/>
              <a:gd name="T65" fmla="*/ 2147483647 h 1036"/>
              <a:gd name="T66" fmla="*/ 2147483647 w 1021"/>
              <a:gd name="T67" fmla="*/ 0 h 1036"/>
              <a:gd name="T68" fmla="*/ 2147483647 w 1021"/>
              <a:gd name="T69" fmla="*/ 0 h 10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1"/>
              <a:gd name="T106" fmla="*/ 0 h 1036"/>
              <a:gd name="T107" fmla="*/ 1021 w 1021"/>
              <a:gd name="T108" fmla="*/ 1036 h 10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1" h="1036">
                <a:moveTo>
                  <a:pt x="541" y="0"/>
                </a:moveTo>
                <a:lnTo>
                  <a:pt x="541" y="0"/>
                </a:lnTo>
                <a:lnTo>
                  <a:pt x="591" y="8"/>
                </a:lnTo>
                <a:lnTo>
                  <a:pt x="641" y="18"/>
                </a:lnTo>
                <a:lnTo>
                  <a:pt x="691" y="33"/>
                </a:lnTo>
                <a:lnTo>
                  <a:pt x="734" y="54"/>
                </a:lnTo>
                <a:lnTo>
                  <a:pt x="781" y="79"/>
                </a:lnTo>
                <a:lnTo>
                  <a:pt x="820" y="108"/>
                </a:lnTo>
                <a:lnTo>
                  <a:pt x="856" y="140"/>
                </a:lnTo>
                <a:lnTo>
                  <a:pt x="892" y="176"/>
                </a:lnTo>
                <a:lnTo>
                  <a:pt x="924" y="215"/>
                </a:lnTo>
                <a:lnTo>
                  <a:pt x="949" y="258"/>
                </a:lnTo>
                <a:lnTo>
                  <a:pt x="974" y="301"/>
                </a:lnTo>
                <a:lnTo>
                  <a:pt x="992" y="348"/>
                </a:lnTo>
                <a:lnTo>
                  <a:pt x="1007" y="398"/>
                </a:lnTo>
                <a:lnTo>
                  <a:pt x="1017" y="448"/>
                </a:lnTo>
                <a:lnTo>
                  <a:pt x="1021" y="498"/>
                </a:lnTo>
                <a:lnTo>
                  <a:pt x="1021" y="552"/>
                </a:lnTo>
                <a:lnTo>
                  <a:pt x="1014" y="606"/>
                </a:lnTo>
                <a:lnTo>
                  <a:pt x="1003" y="656"/>
                </a:lnTo>
                <a:lnTo>
                  <a:pt x="989" y="703"/>
                </a:lnTo>
                <a:lnTo>
                  <a:pt x="971" y="749"/>
                </a:lnTo>
                <a:lnTo>
                  <a:pt x="946" y="796"/>
                </a:lnTo>
                <a:lnTo>
                  <a:pt x="917" y="835"/>
                </a:lnTo>
                <a:lnTo>
                  <a:pt x="885" y="875"/>
                </a:lnTo>
                <a:lnTo>
                  <a:pt x="849" y="907"/>
                </a:lnTo>
                <a:lnTo>
                  <a:pt x="813" y="939"/>
                </a:lnTo>
                <a:lnTo>
                  <a:pt x="770" y="968"/>
                </a:lnTo>
                <a:lnTo>
                  <a:pt x="727" y="989"/>
                </a:lnTo>
                <a:lnTo>
                  <a:pt x="681" y="1007"/>
                </a:lnTo>
                <a:lnTo>
                  <a:pt x="634" y="1022"/>
                </a:lnTo>
                <a:lnTo>
                  <a:pt x="584" y="1032"/>
                </a:lnTo>
                <a:lnTo>
                  <a:pt x="534" y="1036"/>
                </a:lnTo>
                <a:lnTo>
                  <a:pt x="480" y="1036"/>
                </a:lnTo>
                <a:lnTo>
                  <a:pt x="430" y="1029"/>
                </a:lnTo>
                <a:lnTo>
                  <a:pt x="379" y="1018"/>
                </a:lnTo>
                <a:lnTo>
                  <a:pt x="333" y="1004"/>
                </a:lnTo>
                <a:lnTo>
                  <a:pt x="286" y="982"/>
                </a:lnTo>
                <a:lnTo>
                  <a:pt x="243" y="957"/>
                </a:lnTo>
                <a:lnTo>
                  <a:pt x="200" y="928"/>
                </a:lnTo>
                <a:lnTo>
                  <a:pt x="164" y="896"/>
                </a:lnTo>
                <a:lnTo>
                  <a:pt x="129" y="860"/>
                </a:lnTo>
                <a:lnTo>
                  <a:pt x="100" y="821"/>
                </a:lnTo>
                <a:lnTo>
                  <a:pt x="71" y="778"/>
                </a:lnTo>
                <a:lnTo>
                  <a:pt x="50" y="735"/>
                </a:lnTo>
                <a:lnTo>
                  <a:pt x="28" y="688"/>
                </a:lnTo>
                <a:lnTo>
                  <a:pt x="14" y="638"/>
                </a:lnTo>
                <a:lnTo>
                  <a:pt x="7" y="588"/>
                </a:lnTo>
                <a:lnTo>
                  <a:pt x="0" y="538"/>
                </a:lnTo>
                <a:lnTo>
                  <a:pt x="0" y="484"/>
                </a:lnTo>
                <a:lnTo>
                  <a:pt x="7" y="430"/>
                </a:lnTo>
                <a:lnTo>
                  <a:pt x="18" y="380"/>
                </a:lnTo>
                <a:lnTo>
                  <a:pt x="32" y="330"/>
                </a:lnTo>
                <a:lnTo>
                  <a:pt x="53" y="287"/>
                </a:lnTo>
                <a:lnTo>
                  <a:pt x="78" y="240"/>
                </a:lnTo>
                <a:lnTo>
                  <a:pt x="104" y="201"/>
                </a:lnTo>
                <a:lnTo>
                  <a:pt x="136" y="162"/>
                </a:lnTo>
                <a:lnTo>
                  <a:pt x="172" y="129"/>
                </a:lnTo>
                <a:lnTo>
                  <a:pt x="211" y="97"/>
                </a:lnTo>
                <a:lnTo>
                  <a:pt x="250" y="68"/>
                </a:lnTo>
                <a:lnTo>
                  <a:pt x="293" y="47"/>
                </a:lnTo>
                <a:lnTo>
                  <a:pt x="340" y="29"/>
                </a:lnTo>
                <a:lnTo>
                  <a:pt x="387" y="15"/>
                </a:lnTo>
                <a:lnTo>
                  <a:pt x="437" y="4"/>
                </a:lnTo>
                <a:lnTo>
                  <a:pt x="487" y="0"/>
                </a:lnTo>
                <a:lnTo>
                  <a:pt x="541" y="0"/>
                </a:lnTo>
                <a:close/>
              </a:path>
            </a:pathLst>
          </a:custGeom>
          <a:solidFill>
            <a:srgbClr val="FFF200"/>
          </a:solidFill>
          <a:ln w="9525">
            <a:noFill/>
            <a:round/>
            <a:headEnd/>
            <a:tailEnd/>
          </a:ln>
        </p:spPr>
        <p:txBody>
          <a:bodyPr/>
          <a:lstStyle/>
          <a:p>
            <a:endParaRPr lang="en-US"/>
          </a:p>
        </p:txBody>
      </p:sp>
      <p:sp>
        <p:nvSpPr>
          <p:cNvPr id="40994" name="Freeform 36"/>
          <p:cNvSpPr>
            <a:spLocks/>
          </p:cNvSpPr>
          <p:nvPr/>
        </p:nvSpPr>
        <p:spPr bwMode="auto">
          <a:xfrm>
            <a:off x="3024188" y="2608263"/>
            <a:ext cx="2719387" cy="2203450"/>
          </a:xfrm>
          <a:custGeom>
            <a:avLst/>
            <a:gdLst>
              <a:gd name="T0" fmla="*/ 2147483647 w 982"/>
              <a:gd name="T1" fmla="*/ 2147483647 h 996"/>
              <a:gd name="T2" fmla="*/ 2147483647 w 982"/>
              <a:gd name="T3" fmla="*/ 2147483647 h 996"/>
              <a:gd name="T4" fmla="*/ 2147483647 w 982"/>
              <a:gd name="T5" fmla="*/ 2147483647 h 996"/>
              <a:gd name="T6" fmla="*/ 2147483647 w 982"/>
              <a:gd name="T7" fmla="*/ 2147483647 h 996"/>
              <a:gd name="T8" fmla="*/ 2147483647 w 982"/>
              <a:gd name="T9" fmla="*/ 2147483647 h 996"/>
              <a:gd name="T10" fmla="*/ 2147483647 w 982"/>
              <a:gd name="T11" fmla="*/ 2147483647 h 996"/>
              <a:gd name="T12" fmla="*/ 2147483647 w 982"/>
              <a:gd name="T13" fmla="*/ 2147483647 h 996"/>
              <a:gd name="T14" fmla="*/ 2147483647 w 982"/>
              <a:gd name="T15" fmla="*/ 2147483647 h 996"/>
              <a:gd name="T16" fmla="*/ 2147483647 w 982"/>
              <a:gd name="T17" fmla="*/ 2147483647 h 996"/>
              <a:gd name="T18" fmla="*/ 2147483647 w 982"/>
              <a:gd name="T19" fmla="*/ 2147483647 h 996"/>
              <a:gd name="T20" fmla="*/ 2147483647 w 982"/>
              <a:gd name="T21" fmla="*/ 2147483647 h 996"/>
              <a:gd name="T22" fmla="*/ 2147483647 w 982"/>
              <a:gd name="T23" fmla="*/ 2147483647 h 996"/>
              <a:gd name="T24" fmla="*/ 2147483647 w 982"/>
              <a:gd name="T25" fmla="*/ 2147483647 h 996"/>
              <a:gd name="T26" fmla="*/ 2147483647 w 982"/>
              <a:gd name="T27" fmla="*/ 2147483647 h 996"/>
              <a:gd name="T28" fmla="*/ 2147483647 w 982"/>
              <a:gd name="T29" fmla="*/ 2147483647 h 996"/>
              <a:gd name="T30" fmla="*/ 2147483647 w 982"/>
              <a:gd name="T31" fmla="*/ 2147483647 h 996"/>
              <a:gd name="T32" fmla="*/ 2147483647 w 982"/>
              <a:gd name="T33" fmla="*/ 2147483647 h 996"/>
              <a:gd name="T34" fmla="*/ 2147483647 w 982"/>
              <a:gd name="T35" fmla="*/ 2147483647 h 996"/>
              <a:gd name="T36" fmla="*/ 2147483647 w 982"/>
              <a:gd name="T37" fmla="*/ 2147483647 h 996"/>
              <a:gd name="T38" fmla="*/ 2147483647 w 982"/>
              <a:gd name="T39" fmla="*/ 2147483647 h 996"/>
              <a:gd name="T40" fmla="*/ 2147483647 w 982"/>
              <a:gd name="T41" fmla="*/ 2147483647 h 996"/>
              <a:gd name="T42" fmla="*/ 2147483647 w 982"/>
              <a:gd name="T43" fmla="*/ 2147483647 h 996"/>
              <a:gd name="T44" fmla="*/ 2147483647 w 982"/>
              <a:gd name="T45" fmla="*/ 2147483647 h 996"/>
              <a:gd name="T46" fmla="*/ 2147483647 w 982"/>
              <a:gd name="T47" fmla="*/ 2147483647 h 996"/>
              <a:gd name="T48" fmla="*/ 2147483647 w 982"/>
              <a:gd name="T49" fmla="*/ 2147483647 h 996"/>
              <a:gd name="T50" fmla="*/ 0 w 982"/>
              <a:gd name="T51" fmla="*/ 2147483647 h 996"/>
              <a:gd name="T52" fmla="*/ 2147483647 w 982"/>
              <a:gd name="T53" fmla="*/ 2147483647 h 996"/>
              <a:gd name="T54" fmla="*/ 2147483647 w 982"/>
              <a:gd name="T55" fmla="*/ 2147483647 h 996"/>
              <a:gd name="T56" fmla="*/ 2147483647 w 982"/>
              <a:gd name="T57" fmla="*/ 2147483647 h 996"/>
              <a:gd name="T58" fmla="*/ 2147483647 w 982"/>
              <a:gd name="T59" fmla="*/ 2147483647 h 996"/>
              <a:gd name="T60" fmla="*/ 2147483647 w 982"/>
              <a:gd name="T61" fmla="*/ 2147483647 h 996"/>
              <a:gd name="T62" fmla="*/ 2147483647 w 982"/>
              <a:gd name="T63" fmla="*/ 2147483647 h 996"/>
              <a:gd name="T64" fmla="*/ 2147483647 w 982"/>
              <a:gd name="T65" fmla="*/ 2147483647 h 996"/>
              <a:gd name="T66" fmla="*/ 2147483647 w 982"/>
              <a:gd name="T67" fmla="*/ 0 h 996"/>
              <a:gd name="T68" fmla="*/ 2147483647 w 982"/>
              <a:gd name="T69" fmla="*/ 2147483647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2"/>
              <a:gd name="T106" fmla="*/ 0 h 996"/>
              <a:gd name="T107" fmla="*/ 982 w 982"/>
              <a:gd name="T108" fmla="*/ 996 h 9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2" h="996">
                <a:moveTo>
                  <a:pt x="523" y="4"/>
                </a:moveTo>
                <a:lnTo>
                  <a:pt x="523" y="4"/>
                </a:lnTo>
                <a:lnTo>
                  <a:pt x="573" y="7"/>
                </a:lnTo>
                <a:lnTo>
                  <a:pt x="620" y="18"/>
                </a:lnTo>
                <a:lnTo>
                  <a:pt x="667" y="36"/>
                </a:lnTo>
                <a:lnTo>
                  <a:pt x="713" y="54"/>
                </a:lnTo>
                <a:lnTo>
                  <a:pt x="753" y="79"/>
                </a:lnTo>
                <a:lnTo>
                  <a:pt x="792" y="108"/>
                </a:lnTo>
                <a:lnTo>
                  <a:pt x="828" y="140"/>
                </a:lnTo>
                <a:lnTo>
                  <a:pt x="860" y="172"/>
                </a:lnTo>
                <a:lnTo>
                  <a:pt x="892" y="212"/>
                </a:lnTo>
                <a:lnTo>
                  <a:pt x="917" y="251"/>
                </a:lnTo>
                <a:lnTo>
                  <a:pt x="939" y="294"/>
                </a:lnTo>
                <a:lnTo>
                  <a:pt x="957" y="341"/>
                </a:lnTo>
                <a:lnTo>
                  <a:pt x="971" y="387"/>
                </a:lnTo>
                <a:lnTo>
                  <a:pt x="978" y="434"/>
                </a:lnTo>
                <a:lnTo>
                  <a:pt x="982" y="484"/>
                </a:lnTo>
                <a:lnTo>
                  <a:pt x="982" y="534"/>
                </a:lnTo>
                <a:lnTo>
                  <a:pt x="978" y="584"/>
                </a:lnTo>
                <a:lnTo>
                  <a:pt x="968" y="634"/>
                </a:lnTo>
                <a:lnTo>
                  <a:pt x="950" y="681"/>
                </a:lnTo>
                <a:lnTo>
                  <a:pt x="932" y="724"/>
                </a:lnTo>
                <a:lnTo>
                  <a:pt x="907" y="767"/>
                </a:lnTo>
                <a:lnTo>
                  <a:pt x="882" y="806"/>
                </a:lnTo>
                <a:lnTo>
                  <a:pt x="849" y="842"/>
                </a:lnTo>
                <a:lnTo>
                  <a:pt x="817" y="874"/>
                </a:lnTo>
                <a:lnTo>
                  <a:pt x="778" y="903"/>
                </a:lnTo>
                <a:lnTo>
                  <a:pt x="738" y="928"/>
                </a:lnTo>
                <a:lnTo>
                  <a:pt x="699" y="953"/>
                </a:lnTo>
                <a:lnTo>
                  <a:pt x="652" y="968"/>
                </a:lnTo>
                <a:lnTo>
                  <a:pt x="606" y="982"/>
                </a:lnTo>
                <a:lnTo>
                  <a:pt x="559" y="993"/>
                </a:lnTo>
                <a:lnTo>
                  <a:pt x="509" y="996"/>
                </a:lnTo>
                <a:lnTo>
                  <a:pt x="459" y="993"/>
                </a:lnTo>
                <a:lnTo>
                  <a:pt x="409" y="989"/>
                </a:lnTo>
                <a:lnTo>
                  <a:pt x="362" y="978"/>
                </a:lnTo>
                <a:lnTo>
                  <a:pt x="315" y="960"/>
                </a:lnTo>
                <a:lnTo>
                  <a:pt x="272" y="939"/>
                </a:lnTo>
                <a:lnTo>
                  <a:pt x="229" y="917"/>
                </a:lnTo>
                <a:lnTo>
                  <a:pt x="190" y="889"/>
                </a:lnTo>
                <a:lnTo>
                  <a:pt x="154" y="857"/>
                </a:lnTo>
                <a:lnTo>
                  <a:pt x="122" y="821"/>
                </a:lnTo>
                <a:lnTo>
                  <a:pt x="93" y="785"/>
                </a:lnTo>
                <a:lnTo>
                  <a:pt x="68" y="745"/>
                </a:lnTo>
                <a:lnTo>
                  <a:pt x="43" y="702"/>
                </a:lnTo>
                <a:lnTo>
                  <a:pt x="25" y="656"/>
                </a:lnTo>
                <a:lnTo>
                  <a:pt x="14" y="609"/>
                </a:lnTo>
                <a:lnTo>
                  <a:pt x="4" y="563"/>
                </a:lnTo>
                <a:lnTo>
                  <a:pt x="0" y="513"/>
                </a:lnTo>
                <a:lnTo>
                  <a:pt x="0" y="462"/>
                </a:lnTo>
                <a:lnTo>
                  <a:pt x="7" y="412"/>
                </a:lnTo>
                <a:lnTo>
                  <a:pt x="18" y="362"/>
                </a:lnTo>
                <a:lnTo>
                  <a:pt x="32" y="315"/>
                </a:lnTo>
                <a:lnTo>
                  <a:pt x="50" y="272"/>
                </a:lnTo>
                <a:lnTo>
                  <a:pt x="75" y="229"/>
                </a:lnTo>
                <a:lnTo>
                  <a:pt x="100" y="190"/>
                </a:lnTo>
                <a:lnTo>
                  <a:pt x="133" y="154"/>
                </a:lnTo>
                <a:lnTo>
                  <a:pt x="168" y="122"/>
                </a:lnTo>
                <a:lnTo>
                  <a:pt x="204" y="93"/>
                </a:lnTo>
                <a:lnTo>
                  <a:pt x="244" y="65"/>
                </a:lnTo>
                <a:lnTo>
                  <a:pt x="287" y="43"/>
                </a:lnTo>
                <a:lnTo>
                  <a:pt x="330" y="25"/>
                </a:lnTo>
                <a:lnTo>
                  <a:pt x="376" y="14"/>
                </a:lnTo>
                <a:lnTo>
                  <a:pt x="423" y="4"/>
                </a:lnTo>
                <a:lnTo>
                  <a:pt x="473" y="0"/>
                </a:lnTo>
                <a:lnTo>
                  <a:pt x="523" y="4"/>
                </a:lnTo>
                <a:close/>
              </a:path>
            </a:pathLst>
          </a:custGeom>
          <a:solidFill>
            <a:srgbClr val="FFF500"/>
          </a:solidFill>
          <a:ln w="9525">
            <a:noFill/>
            <a:round/>
            <a:headEnd/>
            <a:tailEnd/>
          </a:ln>
        </p:spPr>
        <p:txBody>
          <a:bodyPr/>
          <a:lstStyle/>
          <a:p>
            <a:endParaRPr lang="en-US"/>
          </a:p>
        </p:txBody>
      </p:sp>
      <p:sp>
        <p:nvSpPr>
          <p:cNvPr id="40995" name="Freeform 37"/>
          <p:cNvSpPr>
            <a:spLocks/>
          </p:cNvSpPr>
          <p:nvPr/>
        </p:nvSpPr>
        <p:spPr bwMode="auto">
          <a:xfrm>
            <a:off x="3054350" y="2640013"/>
            <a:ext cx="2628900" cy="2101850"/>
          </a:xfrm>
          <a:custGeom>
            <a:avLst/>
            <a:gdLst>
              <a:gd name="T0" fmla="*/ 2147483647 w 949"/>
              <a:gd name="T1" fmla="*/ 0 h 950"/>
              <a:gd name="T2" fmla="*/ 2147483647 w 949"/>
              <a:gd name="T3" fmla="*/ 2147483647 h 950"/>
              <a:gd name="T4" fmla="*/ 2147483647 w 949"/>
              <a:gd name="T5" fmla="*/ 2147483647 h 950"/>
              <a:gd name="T6" fmla="*/ 2147483647 w 949"/>
              <a:gd name="T7" fmla="*/ 2147483647 h 950"/>
              <a:gd name="T8" fmla="*/ 2147483647 w 949"/>
              <a:gd name="T9" fmla="*/ 2147483647 h 950"/>
              <a:gd name="T10" fmla="*/ 2147483647 w 949"/>
              <a:gd name="T11" fmla="*/ 2147483647 h 950"/>
              <a:gd name="T12" fmla="*/ 2147483647 w 949"/>
              <a:gd name="T13" fmla="*/ 2147483647 h 950"/>
              <a:gd name="T14" fmla="*/ 2147483647 w 949"/>
              <a:gd name="T15" fmla="*/ 2147483647 h 950"/>
              <a:gd name="T16" fmla="*/ 2147483647 w 949"/>
              <a:gd name="T17" fmla="*/ 2147483647 h 950"/>
              <a:gd name="T18" fmla="*/ 2147483647 w 949"/>
              <a:gd name="T19" fmla="*/ 2147483647 h 950"/>
              <a:gd name="T20" fmla="*/ 2147483647 w 949"/>
              <a:gd name="T21" fmla="*/ 2147483647 h 950"/>
              <a:gd name="T22" fmla="*/ 2147483647 w 949"/>
              <a:gd name="T23" fmla="*/ 2147483647 h 950"/>
              <a:gd name="T24" fmla="*/ 2147483647 w 949"/>
              <a:gd name="T25" fmla="*/ 2147483647 h 950"/>
              <a:gd name="T26" fmla="*/ 2147483647 w 949"/>
              <a:gd name="T27" fmla="*/ 2147483647 h 950"/>
              <a:gd name="T28" fmla="*/ 2147483647 w 949"/>
              <a:gd name="T29" fmla="*/ 2147483647 h 950"/>
              <a:gd name="T30" fmla="*/ 2147483647 w 949"/>
              <a:gd name="T31" fmla="*/ 2147483647 h 950"/>
              <a:gd name="T32" fmla="*/ 2147483647 w 949"/>
              <a:gd name="T33" fmla="*/ 2147483647 h 950"/>
              <a:gd name="T34" fmla="*/ 2147483647 w 949"/>
              <a:gd name="T35" fmla="*/ 2147483647 h 950"/>
              <a:gd name="T36" fmla="*/ 2147483647 w 949"/>
              <a:gd name="T37" fmla="*/ 2147483647 h 950"/>
              <a:gd name="T38" fmla="*/ 2147483647 w 949"/>
              <a:gd name="T39" fmla="*/ 2147483647 h 950"/>
              <a:gd name="T40" fmla="*/ 2147483647 w 949"/>
              <a:gd name="T41" fmla="*/ 2147483647 h 950"/>
              <a:gd name="T42" fmla="*/ 2147483647 w 949"/>
              <a:gd name="T43" fmla="*/ 2147483647 h 950"/>
              <a:gd name="T44" fmla="*/ 2147483647 w 949"/>
              <a:gd name="T45" fmla="*/ 2147483647 h 950"/>
              <a:gd name="T46" fmla="*/ 2147483647 w 949"/>
              <a:gd name="T47" fmla="*/ 2147483647 h 950"/>
              <a:gd name="T48" fmla="*/ 2147483647 w 949"/>
              <a:gd name="T49" fmla="*/ 2147483647 h 950"/>
              <a:gd name="T50" fmla="*/ 2147483647 w 949"/>
              <a:gd name="T51" fmla="*/ 2147483647 h 950"/>
              <a:gd name="T52" fmla="*/ 2147483647 w 949"/>
              <a:gd name="T53" fmla="*/ 2147483647 h 950"/>
              <a:gd name="T54" fmla="*/ 2147483647 w 949"/>
              <a:gd name="T55" fmla="*/ 2147483647 h 950"/>
              <a:gd name="T56" fmla="*/ 2147483647 w 949"/>
              <a:gd name="T57" fmla="*/ 2147483647 h 950"/>
              <a:gd name="T58" fmla="*/ 2147483647 w 949"/>
              <a:gd name="T59" fmla="*/ 2147483647 h 950"/>
              <a:gd name="T60" fmla="*/ 2147483647 w 949"/>
              <a:gd name="T61" fmla="*/ 2147483647 h 950"/>
              <a:gd name="T62" fmla="*/ 2147483647 w 949"/>
              <a:gd name="T63" fmla="*/ 2147483647 h 950"/>
              <a:gd name="T64" fmla="*/ 2147483647 w 949"/>
              <a:gd name="T65" fmla="*/ 2147483647 h 950"/>
              <a:gd name="T66" fmla="*/ 2147483647 w 949"/>
              <a:gd name="T67" fmla="*/ 0 h 950"/>
              <a:gd name="T68" fmla="*/ 2147483647 w 949"/>
              <a:gd name="T69" fmla="*/ 0 h 9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9"/>
              <a:gd name="T106" fmla="*/ 0 h 950"/>
              <a:gd name="T107" fmla="*/ 949 w 949"/>
              <a:gd name="T108" fmla="*/ 950 h 9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9" h="950">
                <a:moveTo>
                  <a:pt x="509" y="0"/>
                </a:moveTo>
                <a:lnTo>
                  <a:pt x="509" y="0"/>
                </a:lnTo>
                <a:lnTo>
                  <a:pt x="559" y="8"/>
                </a:lnTo>
                <a:lnTo>
                  <a:pt x="605" y="18"/>
                </a:lnTo>
                <a:lnTo>
                  <a:pt x="648" y="33"/>
                </a:lnTo>
                <a:lnTo>
                  <a:pt x="691" y="54"/>
                </a:lnTo>
                <a:lnTo>
                  <a:pt x="731" y="76"/>
                </a:lnTo>
                <a:lnTo>
                  <a:pt x="767" y="104"/>
                </a:lnTo>
                <a:lnTo>
                  <a:pt x="802" y="133"/>
                </a:lnTo>
                <a:lnTo>
                  <a:pt x="835" y="169"/>
                </a:lnTo>
                <a:lnTo>
                  <a:pt x="860" y="205"/>
                </a:lnTo>
                <a:lnTo>
                  <a:pt x="885" y="244"/>
                </a:lnTo>
                <a:lnTo>
                  <a:pt x="906" y="284"/>
                </a:lnTo>
                <a:lnTo>
                  <a:pt x="924" y="327"/>
                </a:lnTo>
                <a:lnTo>
                  <a:pt x="939" y="373"/>
                </a:lnTo>
                <a:lnTo>
                  <a:pt x="946" y="420"/>
                </a:lnTo>
                <a:lnTo>
                  <a:pt x="949" y="466"/>
                </a:lnTo>
                <a:lnTo>
                  <a:pt x="949" y="516"/>
                </a:lnTo>
                <a:lnTo>
                  <a:pt x="942" y="563"/>
                </a:lnTo>
                <a:lnTo>
                  <a:pt x="932" y="610"/>
                </a:lnTo>
                <a:lnTo>
                  <a:pt x="917" y="653"/>
                </a:lnTo>
                <a:lnTo>
                  <a:pt x="899" y="696"/>
                </a:lnTo>
                <a:lnTo>
                  <a:pt x="874" y="735"/>
                </a:lnTo>
                <a:lnTo>
                  <a:pt x="849" y="774"/>
                </a:lnTo>
                <a:lnTo>
                  <a:pt x="817" y="807"/>
                </a:lnTo>
                <a:lnTo>
                  <a:pt x="785" y="839"/>
                </a:lnTo>
                <a:lnTo>
                  <a:pt x="749" y="868"/>
                </a:lnTo>
                <a:lnTo>
                  <a:pt x="709" y="889"/>
                </a:lnTo>
                <a:lnTo>
                  <a:pt x="670" y="911"/>
                </a:lnTo>
                <a:lnTo>
                  <a:pt x="627" y="929"/>
                </a:lnTo>
                <a:lnTo>
                  <a:pt x="584" y="939"/>
                </a:lnTo>
                <a:lnTo>
                  <a:pt x="537" y="946"/>
                </a:lnTo>
                <a:lnTo>
                  <a:pt x="491" y="950"/>
                </a:lnTo>
                <a:lnTo>
                  <a:pt x="441" y="950"/>
                </a:lnTo>
                <a:lnTo>
                  <a:pt x="394" y="943"/>
                </a:lnTo>
                <a:lnTo>
                  <a:pt x="347" y="932"/>
                </a:lnTo>
                <a:lnTo>
                  <a:pt x="301" y="914"/>
                </a:lnTo>
                <a:lnTo>
                  <a:pt x="261" y="896"/>
                </a:lnTo>
                <a:lnTo>
                  <a:pt x="218" y="871"/>
                </a:lnTo>
                <a:lnTo>
                  <a:pt x="182" y="846"/>
                </a:lnTo>
                <a:lnTo>
                  <a:pt x="147" y="814"/>
                </a:lnTo>
                <a:lnTo>
                  <a:pt x="118" y="782"/>
                </a:lnTo>
                <a:lnTo>
                  <a:pt x="89" y="746"/>
                </a:lnTo>
                <a:lnTo>
                  <a:pt x="64" y="706"/>
                </a:lnTo>
                <a:lnTo>
                  <a:pt x="43" y="667"/>
                </a:lnTo>
                <a:lnTo>
                  <a:pt x="25" y="624"/>
                </a:lnTo>
                <a:lnTo>
                  <a:pt x="14" y="577"/>
                </a:lnTo>
                <a:lnTo>
                  <a:pt x="3" y="531"/>
                </a:lnTo>
                <a:lnTo>
                  <a:pt x="0" y="484"/>
                </a:lnTo>
                <a:lnTo>
                  <a:pt x="3" y="434"/>
                </a:lnTo>
                <a:lnTo>
                  <a:pt x="7" y="387"/>
                </a:lnTo>
                <a:lnTo>
                  <a:pt x="18" y="341"/>
                </a:lnTo>
                <a:lnTo>
                  <a:pt x="32" y="298"/>
                </a:lnTo>
                <a:lnTo>
                  <a:pt x="53" y="255"/>
                </a:lnTo>
                <a:lnTo>
                  <a:pt x="75" y="215"/>
                </a:lnTo>
                <a:lnTo>
                  <a:pt x="104" y="176"/>
                </a:lnTo>
                <a:lnTo>
                  <a:pt x="132" y="144"/>
                </a:lnTo>
                <a:lnTo>
                  <a:pt x="165" y="112"/>
                </a:lnTo>
                <a:lnTo>
                  <a:pt x="200" y="83"/>
                </a:lnTo>
                <a:lnTo>
                  <a:pt x="240" y="61"/>
                </a:lnTo>
                <a:lnTo>
                  <a:pt x="279" y="40"/>
                </a:lnTo>
                <a:lnTo>
                  <a:pt x="322" y="22"/>
                </a:lnTo>
                <a:lnTo>
                  <a:pt x="369" y="11"/>
                </a:lnTo>
                <a:lnTo>
                  <a:pt x="412" y="4"/>
                </a:lnTo>
                <a:lnTo>
                  <a:pt x="462" y="0"/>
                </a:lnTo>
                <a:lnTo>
                  <a:pt x="509" y="0"/>
                </a:lnTo>
                <a:close/>
              </a:path>
            </a:pathLst>
          </a:custGeom>
          <a:solidFill>
            <a:srgbClr val="FFF700"/>
          </a:solidFill>
          <a:ln w="9525">
            <a:noFill/>
            <a:round/>
            <a:headEnd/>
            <a:tailEnd/>
          </a:ln>
        </p:spPr>
        <p:txBody>
          <a:bodyPr/>
          <a:lstStyle/>
          <a:p>
            <a:endParaRPr lang="en-US"/>
          </a:p>
        </p:txBody>
      </p:sp>
      <p:sp>
        <p:nvSpPr>
          <p:cNvPr id="40996" name="Freeform 38"/>
          <p:cNvSpPr>
            <a:spLocks/>
          </p:cNvSpPr>
          <p:nvPr/>
        </p:nvSpPr>
        <p:spPr bwMode="auto">
          <a:xfrm>
            <a:off x="3094038" y="2663825"/>
            <a:ext cx="2519362" cy="2012950"/>
          </a:xfrm>
          <a:custGeom>
            <a:avLst/>
            <a:gdLst>
              <a:gd name="T0" fmla="*/ 2147483647 w 910"/>
              <a:gd name="T1" fmla="*/ 2147483647 h 910"/>
              <a:gd name="T2" fmla="*/ 2147483647 w 910"/>
              <a:gd name="T3" fmla="*/ 2147483647 h 910"/>
              <a:gd name="T4" fmla="*/ 2147483647 w 910"/>
              <a:gd name="T5" fmla="*/ 2147483647 h 910"/>
              <a:gd name="T6" fmla="*/ 2147483647 w 910"/>
              <a:gd name="T7" fmla="*/ 2147483647 h 910"/>
              <a:gd name="T8" fmla="*/ 2147483647 w 910"/>
              <a:gd name="T9" fmla="*/ 2147483647 h 910"/>
              <a:gd name="T10" fmla="*/ 2147483647 w 910"/>
              <a:gd name="T11" fmla="*/ 2147483647 h 910"/>
              <a:gd name="T12" fmla="*/ 2147483647 w 910"/>
              <a:gd name="T13" fmla="*/ 2147483647 h 910"/>
              <a:gd name="T14" fmla="*/ 2147483647 w 910"/>
              <a:gd name="T15" fmla="*/ 2147483647 h 910"/>
              <a:gd name="T16" fmla="*/ 2147483647 w 910"/>
              <a:gd name="T17" fmla="*/ 2147483647 h 910"/>
              <a:gd name="T18" fmla="*/ 2147483647 w 910"/>
              <a:gd name="T19" fmla="*/ 2147483647 h 910"/>
              <a:gd name="T20" fmla="*/ 2147483647 w 910"/>
              <a:gd name="T21" fmla="*/ 2147483647 h 910"/>
              <a:gd name="T22" fmla="*/ 2147483647 w 910"/>
              <a:gd name="T23" fmla="*/ 2147483647 h 910"/>
              <a:gd name="T24" fmla="*/ 2147483647 w 910"/>
              <a:gd name="T25" fmla="*/ 2147483647 h 910"/>
              <a:gd name="T26" fmla="*/ 2147483647 w 910"/>
              <a:gd name="T27" fmla="*/ 2147483647 h 910"/>
              <a:gd name="T28" fmla="*/ 2147483647 w 910"/>
              <a:gd name="T29" fmla="*/ 2147483647 h 910"/>
              <a:gd name="T30" fmla="*/ 2147483647 w 910"/>
              <a:gd name="T31" fmla="*/ 2147483647 h 910"/>
              <a:gd name="T32" fmla="*/ 2147483647 w 910"/>
              <a:gd name="T33" fmla="*/ 2147483647 h 910"/>
              <a:gd name="T34" fmla="*/ 2147483647 w 910"/>
              <a:gd name="T35" fmla="*/ 2147483647 h 910"/>
              <a:gd name="T36" fmla="*/ 2147483647 w 910"/>
              <a:gd name="T37" fmla="*/ 2147483647 h 910"/>
              <a:gd name="T38" fmla="*/ 2147483647 w 910"/>
              <a:gd name="T39" fmla="*/ 2147483647 h 910"/>
              <a:gd name="T40" fmla="*/ 2147483647 w 910"/>
              <a:gd name="T41" fmla="*/ 2147483647 h 910"/>
              <a:gd name="T42" fmla="*/ 2147483647 w 910"/>
              <a:gd name="T43" fmla="*/ 2147483647 h 910"/>
              <a:gd name="T44" fmla="*/ 2147483647 w 910"/>
              <a:gd name="T45" fmla="*/ 2147483647 h 910"/>
              <a:gd name="T46" fmla="*/ 2147483647 w 910"/>
              <a:gd name="T47" fmla="*/ 2147483647 h 910"/>
              <a:gd name="T48" fmla="*/ 2147483647 w 910"/>
              <a:gd name="T49" fmla="*/ 2147483647 h 910"/>
              <a:gd name="T50" fmla="*/ 0 w 910"/>
              <a:gd name="T51" fmla="*/ 2147483647 h 910"/>
              <a:gd name="T52" fmla="*/ 2147483647 w 910"/>
              <a:gd name="T53" fmla="*/ 2147483647 h 910"/>
              <a:gd name="T54" fmla="*/ 2147483647 w 910"/>
              <a:gd name="T55" fmla="*/ 2147483647 h 910"/>
              <a:gd name="T56" fmla="*/ 2147483647 w 910"/>
              <a:gd name="T57" fmla="*/ 2147483647 h 910"/>
              <a:gd name="T58" fmla="*/ 2147483647 w 910"/>
              <a:gd name="T59" fmla="*/ 2147483647 h 910"/>
              <a:gd name="T60" fmla="*/ 2147483647 w 910"/>
              <a:gd name="T61" fmla="*/ 2147483647 h 910"/>
              <a:gd name="T62" fmla="*/ 2147483647 w 910"/>
              <a:gd name="T63" fmla="*/ 2147483647 h 910"/>
              <a:gd name="T64" fmla="*/ 2147483647 w 910"/>
              <a:gd name="T65" fmla="*/ 2147483647 h 910"/>
              <a:gd name="T66" fmla="*/ 2147483647 w 910"/>
              <a:gd name="T67" fmla="*/ 0 h 910"/>
              <a:gd name="T68" fmla="*/ 2147483647 w 910"/>
              <a:gd name="T69" fmla="*/ 2147483647 h 9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0"/>
              <a:gd name="T106" fmla="*/ 0 h 910"/>
              <a:gd name="T107" fmla="*/ 910 w 910"/>
              <a:gd name="T108" fmla="*/ 910 h 9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0" h="910">
                <a:moveTo>
                  <a:pt x="491" y="4"/>
                </a:moveTo>
                <a:lnTo>
                  <a:pt x="491" y="4"/>
                </a:lnTo>
                <a:lnTo>
                  <a:pt x="538" y="11"/>
                </a:lnTo>
                <a:lnTo>
                  <a:pt x="584" y="22"/>
                </a:lnTo>
                <a:lnTo>
                  <a:pt x="627" y="36"/>
                </a:lnTo>
                <a:lnTo>
                  <a:pt x="667" y="54"/>
                </a:lnTo>
                <a:lnTo>
                  <a:pt x="706" y="79"/>
                </a:lnTo>
                <a:lnTo>
                  <a:pt x="738" y="104"/>
                </a:lnTo>
                <a:lnTo>
                  <a:pt x="774" y="133"/>
                </a:lnTo>
                <a:lnTo>
                  <a:pt x="803" y="165"/>
                </a:lnTo>
                <a:lnTo>
                  <a:pt x="828" y="201"/>
                </a:lnTo>
                <a:lnTo>
                  <a:pt x="853" y="237"/>
                </a:lnTo>
                <a:lnTo>
                  <a:pt x="875" y="276"/>
                </a:lnTo>
                <a:lnTo>
                  <a:pt x="889" y="319"/>
                </a:lnTo>
                <a:lnTo>
                  <a:pt x="900" y="362"/>
                </a:lnTo>
                <a:lnTo>
                  <a:pt x="907" y="405"/>
                </a:lnTo>
                <a:lnTo>
                  <a:pt x="910" y="452"/>
                </a:lnTo>
                <a:lnTo>
                  <a:pt x="910" y="498"/>
                </a:lnTo>
                <a:lnTo>
                  <a:pt x="903" y="545"/>
                </a:lnTo>
                <a:lnTo>
                  <a:pt x="892" y="588"/>
                </a:lnTo>
                <a:lnTo>
                  <a:pt x="878" y="631"/>
                </a:lnTo>
                <a:lnTo>
                  <a:pt x="860" y="670"/>
                </a:lnTo>
                <a:lnTo>
                  <a:pt x="839" y="706"/>
                </a:lnTo>
                <a:lnTo>
                  <a:pt x="814" y="742"/>
                </a:lnTo>
                <a:lnTo>
                  <a:pt x="781" y="774"/>
                </a:lnTo>
                <a:lnTo>
                  <a:pt x="753" y="803"/>
                </a:lnTo>
                <a:lnTo>
                  <a:pt x="717" y="832"/>
                </a:lnTo>
                <a:lnTo>
                  <a:pt x="681" y="853"/>
                </a:lnTo>
                <a:lnTo>
                  <a:pt x="642" y="871"/>
                </a:lnTo>
                <a:lnTo>
                  <a:pt x="599" y="889"/>
                </a:lnTo>
                <a:lnTo>
                  <a:pt x="556" y="900"/>
                </a:lnTo>
                <a:lnTo>
                  <a:pt x="513" y="907"/>
                </a:lnTo>
                <a:lnTo>
                  <a:pt x="466" y="910"/>
                </a:lnTo>
                <a:lnTo>
                  <a:pt x="419" y="907"/>
                </a:lnTo>
                <a:lnTo>
                  <a:pt x="373" y="900"/>
                </a:lnTo>
                <a:lnTo>
                  <a:pt x="330" y="889"/>
                </a:lnTo>
                <a:lnTo>
                  <a:pt x="287" y="875"/>
                </a:lnTo>
                <a:lnTo>
                  <a:pt x="244" y="857"/>
                </a:lnTo>
                <a:lnTo>
                  <a:pt x="208" y="832"/>
                </a:lnTo>
                <a:lnTo>
                  <a:pt x="172" y="806"/>
                </a:lnTo>
                <a:lnTo>
                  <a:pt x="140" y="778"/>
                </a:lnTo>
                <a:lnTo>
                  <a:pt x="108" y="746"/>
                </a:lnTo>
                <a:lnTo>
                  <a:pt x="82" y="710"/>
                </a:lnTo>
                <a:lnTo>
                  <a:pt x="57" y="674"/>
                </a:lnTo>
                <a:lnTo>
                  <a:pt x="39" y="634"/>
                </a:lnTo>
                <a:lnTo>
                  <a:pt x="22" y="591"/>
                </a:lnTo>
                <a:lnTo>
                  <a:pt x="11" y="548"/>
                </a:lnTo>
                <a:lnTo>
                  <a:pt x="4" y="505"/>
                </a:lnTo>
                <a:lnTo>
                  <a:pt x="0" y="459"/>
                </a:lnTo>
                <a:lnTo>
                  <a:pt x="0" y="412"/>
                </a:lnTo>
                <a:lnTo>
                  <a:pt x="7" y="366"/>
                </a:lnTo>
                <a:lnTo>
                  <a:pt x="18" y="323"/>
                </a:lnTo>
                <a:lnTo>
                  <a:pt x="32" y="280"/>
                </a:lnTo>
                <a:lnTo>
                  <a:pt x="50" y="240"/>
                </a:lnTo>
                <a:lnTo>
                  <a:pt x="75" y="201"/>
                </a:lnTo>
                <a:lnTo>
                  <a:pt x="100" y="169"/>
                </a:lnTo>
                <a:lnTo>
                  <a:pt x="129" y="136"/>
                </a:lnTo>
                <a:lnTo>
                  <a:pt x="161" y="104"/>
                </a:lnTo>
                <a:lnTo>
                  <a:pt x="194" y="79"/>
                </a:lnTo>
                <a:lnTo>
                  <a:pt x="233" y="58"/>
                </a:lnTo>
                <a:lnTo>
                  <a:pt x="272" y="36"/>
                </a:lnTo>
                <a:lnTo>
                  <a:pt x="312" y="22"/>
                </a:lnTo>
                <a:lnTo>
                  <a:pt x="355" y="11"/>
                </a:lnTo>
                <a:lnTo>
                  <a:pt x="401" y="4"/>
                </a:lnTo>
                <a:lnTo>
                  <a:pt x="444" y="0"/>
                </a:lnTo>
                <a:lnTo>
                  <a:pt x="491" y="4"/>
                </a:lnTo>
                <a:close/>
              </a:path>
            </a:pathLst>
          </a:custGeom>
          <a:solidFill>
            <a:srgbClr val="FFFA00"/>
          </a:solidFill>
          <a:ln w="9525">
            <a:noFill/>
            <a:round/>
            <a:headEnd/>
            <a:tailEnd/>
          </a:ln>
        </p:spPr>
        <p:txBody>
          <a:bodyPr/>
          <a:lstStyle/>
          <a:p>
            <a:endParaRPr lang="en-US"/>
          </a:p>
        </p:txBody>
      </p:sp>
      <p:sp>
        <p:nvSpPr>
          <p:cNvPr id="40997" name="Freeform 39"/>
          <p:cNvSpPr>
            <a:spLocks/>
          </p:cNvSpPr>
          <p:nvPr/>
        </p:nvSpPr>
        <p:spPr bwMode="auto">
          <a:xfrm>
            <a:off x="3381375" y="2878138"/>
            <a:ext cx="1003300" cy="1317625"/>
          </a:xfrm>
          <a:custGeom>
            <a:avLst/>
            <a:gdLst>
              <a:gd name="T0" fmla="*/ 2147483647 w 362"/>
              <a:gd name="T1" fmla="*/ 2147483647 h 595"/>
              <a:gd name="T2" fmla="*/ 2147483647 w 362"/>
              <a:gd name="T3" fmla="*/ 2147483647 h 595"/>
              <a:gd name="T4" fmla="*/ 2147483647 w 362"/>
              <a:gd name="T5" fmla="*/ 0 h 595"/>
              <a:gd name="T6" fmla="*/ 2147483647 w 362"/>
              <a:gd name="T7" fmla="*/ 0 h 595"/>
              <a:gd name="T8" fmla="*/ 2147483647 w 362"/>
              <a:gd name="T9" fmla="*/ 2147483647 h 595"/>
              <a:gd name="T10" fmla="*/ 2147483647 w 362"/>
              <a:gd name="T11" fmla="*/ 2147483647 h 595"/>
              <a:gd name="T12" fmla="*/ 2147483647 w 362"/>
              <a:gd name="T13" fmla="*/ 2147483647 h 595"/>
              <a:gd name="T14" fmla="*/ 2147483647 w 362"/>
              <a:gd name="T15" fmla="*/ 2147483647 h 595"/>
              <a:gd name="T16" fmla="*/ 2147483647 w 362"/>
              <a:gd name="T17" fmla="*/ 2147483647 h 595"/>
              <a:gd name="T18" fmla="*/ 2147483647 w 362"/>
              <a:gd name="T19" fmla="*/ 2147483647 h 595"/>
              <a:gd name="T20" fmla="*/ 2147483647 w 362"/>
              <a:gd name="T21" fmla="*/ 2147483647 h 595"/>
              <a:gd name="T22" fmla="*/ 2147483647 w 362"/>
              <a:gd name="T23" fmla="*/ 2147483647 h 595"/>
              <a:gd name="T24" fmla="*/ 2147483647 w 362"/>
              <a:gd name="T25" fmla="*/ 2147483647 h 595"/>
              <a:gd name="T26" fmla="*/ 2147483647 w 362"/>
              <a:gd name="T27" fmla="*/ 2147483647 h 595"/>
              <a:gd name="T28" fmla="*/ 2147483647 w 362"/>
              <a:gd name="T29" fmla="*/ 2147483647 h 595"/>
              <a:gd name="T30" fmla="*/ 2147483647 w 362"/>
              <a:gd name="T31" fmla="*/ 2147483647 h 595"/>
              <a:gd name="T32" fmla="*/ 2147483647 w 362"/>
              <a:gd name="T33" fmla="*/ 2147483647 h 595"/>
              <a:gd name="T34" fmla="*/ 2147483647 w 362"/>
              <a:gd name="T35" fmla="*/ 2147483647 h 595"/>
              <a:gd name="T36" fmla="*/ 2147483647 w 362"/>
              <a:gd name="T37" fmla="*/ 2147483647 h 595"/>
              <a:gd name="T38" fmla="*/ 2147483647 w 362"/>
              <a:gd name="T39" fmla="*/ 2147483647 h 595"/>
              <a:gd name="T40" fmla="*/ 2147483647 w 362"/>
              <a:gd name="T41" fmla="*/ 2147483647 h 595"/>
              <a:gd name="T42" fmla="*/ 2147483647 w 362"/>
              <a:gd name="T43" fmla="*/ 2147483647 h 595"/>
              <a:gd name="T44" fmla="*/ 2147483647 w 362"/>
              <a:gd name="T45" fmla="*/ 2147483647 h 595"/>
              <a:gd name="T46" fmla="*/ 2147483647 w 362"/>
              <a:gd name="T47" fmla="*/ 2147483647 h 595"/>
              <a:gd name="T48" fmla="*/ 2147483647 w 362"/>
              <a:gd name="T49" fmla="*/ 2147483647 h 595"/>
              <a:gd name="T50" fmla="*/ 2147483647 w 362"/>
              <a:gd name="T51" fmla="*/ 2147483647 h 595"/>
              <a:gd name="T52" fmla="*/ 2147483647 w 362"/>
              <a:gd name="T53" fmla="*/ 2147483647 h 595"/>
              <a:gd name="T54" fmla="*/ 2147483647 w 362"/>
              <a:gd name="T55" fmla="*/ 2147483647 h 595"/>
              <a:gd name="T56" fmla="*/ 2147483647 w 362"/>
              <a:gd name="T57" fmla="*/ 2147483647 h 595"/>
              <a:gd name="T58" fmla="*/ 2147483647 w 362"/>
              <a:gd name="T59" fmla="*/ 2147483647 h 595"/>
              <a:gd name="T60" fmla="*/ 2147483647 w 362"/>
              <a:gd name="T61" fmla="*/ 2147483647 h 595"/>
              <a:gd name="T62" fmla="*/ 2147483647 w 362"/>
              <a:gd name="T63" fmla="*/ 2147483647 h 595"/>
              <a:gd name="T64" fmla="*/ 2147483647 w 362"/>
              <a:gd name="T65" fmla="*/ 2147483647 h 595"/>
              <a:gd name="T66" fmla="*/ 2147483647 w 362"/>
              <a:gd name="T67" fmla="*/ 2147483647 h 595"/>
              <a:gd name="T68" fmla="*/ 2147483647 w 362"/>
              <a:gd name="T69" fmla="*/ 2147483647 h 595"/>
              <a:gd name="T70" fmla="*/ 2147483647 w 362"/>
              <a:gd name="T71" fmla="*/ 2147483647 h 595"/>
              <a:gd name="T72" fmla="*/ 2147483647 w 362"/>
              <a:gd name="T73" fmla="*/ 2147483647 h 595"/>
              <a:gd name="T74" fmla="*/ 2147483647 w 362"/>
              <a:gd name="T75" fmla="*/ 2147483647 h 595"/>
              <a:gd name="T76" fmla="*/ 2147483647 w 362"/>
              <a:gd name="T77" fmla="*/ 2147483647 h 595"/>
              <a:gd name="T78" fmla="*/ 2147483647 w 362"/>
              <a:gd name="T79" fmla="*/ 2147483647 h 595"/>
              <a:gd name="T80" fmla="*/ 2147483647 w 362"/>
              <a:gd name="T81" fmla="*/ 2147483647 h 595"/>
              <a:gd name="T82" fmla="*/ 0 w 362"/>
              <a:gd name="T83" fmla="*/ 2147483647 h 595"/>
              <a:gd name="T84" fmla="*/ 2147483647 w 362"/>
              <a:gd name="T85" fmla="*/ 2147483647 h 595"/>
              <a:gd name="T86" fmla="*/ 2147483647 w 362"/>
              <a:gd name="T87" fmla="*/ 2147483647 h 595"/>
              <a:gd name="T88" fmla="*/ 2147483647 w 362"/>
              <a:gd name="T89" fmla="*/ 2147483647 h 595"/>
              <a:gd name="T90" fmla="*/ 2147483647 w 362"/>
              <a:gd name="T91" fmla="*/ 2147483647 h 595"/>
              <a:gd name="T92" fmla="*/ 2147483647 w 362"/>
              <a:gd name="T93" fmla="*/ 2147483647 h 595"/>
              <a:gd name="T94" fmla="*/ 2147483647 w 362"/>
              <a:gd name="T95" fmla="*/ 2147483647 h 595"/>
              <a:gd name="T96" fmla="*/ 2147483647 w 362"/>
              <a:gd name="T97" fmla="*/ 2147483647 h 595"/>
              <a:gd name="T98" fmla="*/ 2147483647 w 362"/>
              <a:gd name="T99" fmla="*/ 2147483647 h 595"/>
              <a:gd name="T100" fmla="*/ 2147483647 w 362"/>
              <a:gd name="T101" fmla="*/ 2147483647 h 595"/>
              <a:gd name="T102" fmla="*/ 2147483647 w 362"/>
              <a:gd name="T103" fmla="*/ 2147483647 h 595"/>
              <a:gd name="T104" fmla="*/ 2147483647 w 362"/>
              <a:gd name="T105" fmla="*/ 2147483647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595"/>
              <a:gd name="T161" fmla="*/ 362 w 362"/>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595">
                <a:moveTo>
                  <a:pt x="147" y="4"/>
                </a:moveTo>
                <a:lnTo>
                  <a:pt x="147" y="4"/>
                </a:lnTo>
                <a:lnTo>
                  <a:pt x="165" y="0"/>
                </a:lnTo>
                <a:lnTo>
                  <a:pt x="183" y="0"/>
                </a:lnTo>
                <a:lnTo>
                  <a:pt x="201" y="7"/>
                </a:lnTo>
                <a:lnTo>
                  <a:pt x="219" y="14"/>
                </a:lnTo>
                <a:lnTo>
                  <a:pt x="236" y="21"/>
                </a:lnTo>
                <a:lnTo>
                  <a:pt x="251" y="36"/>
                </a:lnTo>
                <a:lnTo>
                  <a:pt x="269" y="50"/>
                </a:lnTo>
                <a:lnTo>
                  <a:pt x="283" y="68"/>
                </a:lnTo>
                <a:lnTo>
                  <a:pt x="308" y="111"/>
                </a:lnTo>
                <a:lnTo>
                  <a:pt x="330" y="161"/>
                </a:lnTo>
                <a:lnTo>
                  <a:pt x="348" y="215"/>
                </a:lnTo>
                <a:lnTo>
                  <a:pt x="358" y="276"/>
                </a:lnTo>
                <a:lnTo>
                  <a:pt x="362" y="319"/>
                </a:lnTo>
                <a:lnTo>
                  <a:pt x="362" y="362"/>
                </a:lnTo>
                <a:lnTo>
                  <a:pt x="358" y="405"/>
                </a:lnTo>
                <a:lnTo>
                  <a:pt x="351" y="441"/>
                </a:lnTo>
                <a:lnTo>
                  <a:pt x="340" y="480"/>
                </a:lnTo>
                <a:lnTo>
                  <a:pt x="326" y="512"/>
                </a:lnTo>
                <a:lnTo>
                  <a:pt x="312" y="541"/>
                </a:lnTo>
                <a:lnTo>
                  <a:pt x="290" y="566"/>
                </a:lnTo>
                <a:lnTo>
                  <a:pt x="254" y="563"/>
                </a:lnTo>
                <a:lnTo>
                  <a:pt x="236" y="559"/>
                </a:lnTo>
                <a:lnTo>
                  <a:pt x="215" y="563"/>
                </a:lnTo>
                <a:lnTo>
                  <a:pt x="190" y="566"/>
                </a:lnTo>
                <a:lnTo>
                  <a:pt x="168" y="573"/>
                </a:lnTo>
                <a:lnTo>
                  <a:pt x="147" y="580"/>
                </a:lnTo>
                <a:lnTo>
                  <a:pt x="122" y="595"/>
                </a:lnTo>
                <a:lnTo>
                  <a:pt x="100" y="577"/>
                </a:lnTo>
                <a:lnTo>
                  <a:pt x="82" y="559"/>
                </a:lnTo>
                <a:lnTo>
                  <a:pt x="64" y="530"/>
                </a:lnTo>
                <a:lnTo>
                  <a:pt x="47" y="502"/>
                </a:lnTo>
                <a:lnTo>
                  <a:pt x="32" y="469"/>
                </a:lnTo>
                <a:lnTo>
                  <a:pt x="21" y="437"/>
                </a:lnTo>
                <a:lnTo>
                  <a:pt x="11" y="398"/>
                </a:lnTo>
                <a:lnTo>
                  <a:pt x="4" y="358"/>
                </a:lnTo>
                <a:lnTo>
                  <a:pt x="0" y="297"/>
                </a:lnTo>
                <a:lnTo>
                  <a:pt x="4" y="236"/>
                </a:lnTo>
                <a:lnTo>
                  <a:pt x="14" y="179"/>
                </a:lnTo>
                <a:lnTo>
                  <a:pt x="32" y="125"/>
                </a:lnTo>
                <a:lnTo>
                  <a:pt x="54" y="82"/>
                </a:lnTo>
                <a:lnTo>
                  <a:pt x="68" y="61"/>
                </a:lnTo>
                <a:lnTo>
                  <a:pt x="79" y="47"/>
                </a:lnTo>
                <a:lnTo>
                  <a:pt x="97" y="29"/>
                </a:lnTo>
                <a:lnTo>
                  <a:pt x="111" y="18"/>
                </a:lnTo>
                <a:lnTo>
                  <a:pt x="129" y="11"/>
                </a:lnTo>
                <a:lnTo>
                  <a:pt x="147" y="4"/>
                </a:lnTo>
                <a:close/>
              </a:path>
            </a:pathLst>
          </a:custGeom>
          <a:solidFill>
            <a:srgbClr val="FF7300"/>
          </a:solidFill>
          <a:ln w="9525">
            <a:noFill/>
            <a:round/>
            <a:headEnd/>
            <a:tailEnd/>
          </a:ln>
        </p:spPr>
        <p:txBody>
          <a:bodyPr/>
          <a:lstStyle/>
          <a:p>
            <a:endParaRPr lang="en-US"/>
          </a:p>
        </p:txBody>
      </p:sp>
      <p:sp>
        <p:nvSpPr>
          <p:cNvPr id="40998" name="Freeform 40"/>
          <p:cNvSpPr>
            <a:spLocks/>
          </p:cNvSpPr>
          <p:nvPr/>
        </p:nvSpPr>
        <p:spPr bwMode="auto">
          <a:xfrm>
            <a:off x="3440113" y="2982913"/>
            <a:ext cx="882650" cy="1179512"/>
          </a:xfrm>
          <a:custGeom>
            <a:avLst/>
            <a:gdLst>
              <a:gd name="T0" fmla="*/ 2147483647 w 319"/>
              <a:gd name="T1" fmla="*/ 0 h 533"/>
              <a:gd name="T2" fmla="*/ 2147483647 w 319"/>
              <a:gd name="T3" fmla="*/ 0 h 533"/>
              <a:gd name="T4" fmla="*/ 2147483647 w 319"/>
              <a:gd name="T5" fmla="*/ 0 h 533"/>
              <a:gd name="T6" fmla="*/ 2147483647 w 319"/>
              <a:gd name="T7" fmla="*/ 2147483647 h 533"/>
              <a:gd name="T8" fmla="*/ 2147483647 w 319"/>
              <a:gd name="T9" fmla="*/ 2147483647 h 533"/>
              <a:gd name="T10" fmla="*/ 2147483647 w 319"/>
              <a:gd name="T11" fmla="*/ 2147483647 h 533"/>
              <a:gd name="T12" fmla="*/ 2147483647 w 319"/>
              <a:gd name="T13" fmla="*/ 2147483647 h 533"/>
              <a:gd name="T14" fmla="*/ 2147483647 w 319"/>
              <a:gd name="T15" fmla="*/ 2147483647 h 533"/>
              <a:gd name="T16" fmla="*/ 2147483647 w 319"/>
              <a:gd name="T17" fmla="*/ 2147483647 h 533"/>
              <a:gd name="T18" fmla="*/ 2147483647 w 319"/>
              <a:gd name="T19" fmla="*/ 2147483647 h 533"/>
              <a:gd name="T20" fmla="*/ 2147483647 w 319"/>
              <a:gd name="T21" fmla="*/ 2147483647 h 533"/>
              <a:gd name="T22" fmla="*/ 2147483647 w 319"/>
              <a:gd name="T23" fmla="*/ 2147483647 h 533"/>
              <a:gd name="T24" fmla="*/ 2147483647 w 319"/>
              <a:gd name="T25" fmla="*/ 2147483647 h 533"/>
              <a:gd name="T26" fmla="*/ 2147483647 w 319"/>
              <a:gd name="T27" fmla="*/ 2147483647 h 533"/>
              <a:gd name="T28" fmla="*/ 2147483647 w 319"/>
              <a:gd name="T29" fmla="*/ 2147483647 h 533"/>
              <a:gd name="T30" fmla="*/ 2147483647 w 319"/>
              <a:gd name="T31" fmla="*/ 2147483647 h 533"/>
              <a:gd name="T32" fmla="*/ 2147483647 w 319"/>
              <a:gd name="T33" fmla="*/ 2147483647 h 533"/>
              <a:gd name="T34" fmla="*/ 2147483647 w 319"/>
              <a:gd name="T35" fmla="*/ 2147483647 h 533"/>
              <a:gd name="T36" fmla="*/ 2147483647 w 319"/>
              <a:gd name="T37" fmla="*/ 2147483647 h 533"/>
              <a:gd name="T38" fmla="*/ 2147483647 w 319"/>
              <a:gd name="T39" fmla="*/ 2147483647 h 533"/>
              <a:gd name="T40" fmla="*/ 2147483647 w 319"/>
              <a:gd name="T41" fmla="*/ 2147483647 h 533"/>
              <a:gd name="T42" fmla="*/ 2147483647 w 319"/>
              <a:gd name="T43" fmla="*/ 2147483647 h 533"/>
              <a:gd name="T44" fmla="*/ 2147483647 w 319"/>
              <a:gd name="T45" fmla="*/ 2147483647 h 533"/>
              <a:gd name="T46" fmla="*/ 2147483647 w 319"/>
              <a:gd name="T47" fmla="*/ 2147483647 h 533"/>
              <a:gd name="T48" fmla="*/ 2147483647 w 319"/>
              <a:gd name="T49" fmla="*/ 2147483647 h 533"/>
              <a:gd name="T50" fmla="*/ 2147483647 w 319"/>
              <a:gd name="T51" fmla="*/ 2147483647 h 533"/>
              <a:gd name="T52" fmla="*/ 2147483647 w 319"/>
              <a:gd name="T53" fmla="*/ 2147483647 h 533"/>
              <a:gd name="T54" fmla="*/ 2147483647 w 319"/>
              <a:gd name="T55" fmla="*/ 2147483647 h 533"/>
              <a:gd name="T56" fmla="*/ 2147483647 w 319"/>
              <a:gd name="T57" fmla="*/ 2147483647 h 533"/>
              <a:gd name="T58" fmla="*/ 2147483647 w 319"/>
              <a:gd name="T59" fmla="*/ 2147483647 h 533"/>
              <a:gd name="T60" fmla="*/ 2147483647 w 319"/>
              <a:gd name="T61" fmla="*/ 2147483647 h 533"/>
              <a:gd name="T62" fmla="*/ 2147483647 w 319"/>
              <a:gd name="T63" fmla="*/ 2147483647 h 533"/>
              <a:gd name="T64" fmla="*/ 2147483647 w 319"/>
              <a:gd name="T65" fmla="*/ 2147483647 h 533"/>
              <a:gd name="T66" fmla="*/ 2147483647 w 319"/>
              <a:gd name="T67" fmla="*/ 2147483647 h 533"/>
              <a:gd name="T68" fmla="*/ 2147483647 w 319"/>
              <a:gd name="T69" fmla="*/ 2147483647 h 533"/>
              <a:gd name="T70" fmla="*/ 2147483647 w 319"/>
              <a:gd name="T71" fmla="*/ 2147483647 h 533"/>
              <a:gd name="T72" fmla="*/ 2147483647 w 319"/>
              <a:gd name="T73" fmla="*/ 2147483647 h 533"/>
              <a:gd name="T74" fmla="*/ 0 w 319"/>
              <a:gd name="T75" fmla="*/ 2147483647 h 533"/>
              <a:gd name="T76" fmla="*/ 2147483647 w 319"/>
              <a:gd name="T77" fmla="*/ 2147483647 h 533"/>
              <a:gd name="T78" fmla="*/ 2147483647 w 319"/>
              <a:gd name="T79" fmla="*/ 2147483647 h 533"/>
              <a:gd name="T80" fmla="*/ 2147483647 w 319"/>
              <a:gd name="T81" fmla="*/ 2147483647 h 533"/>
              <a:gd name="T82" fmla="*/ 2147483647 w 319"/>
              <a:gd name="T83" fmla="*/ 2147483647 h 533"/>
              <a:gd name="T84" fmla="*/ 2147483647 w 319"/>
              <a:gd name="T85" fmla="*/ 2147483647 h 533"/>
              <a:gd name="T86" fmla="*/ 2147483647 w 319"/>
              <a:gd name="T87" fmla="*/ 2147483647 h 533"/>
              <a:gd name="T88" fmla="*/ 2147483647 w 319"/>
              <a:gd name="T89" fmla="*/ 2147483647 h 533"/>
              <a:gd name="T90" fmla="*/ 2147483647 w 319"/>
              <a:gd name="T91" fmla="*/ 2147483647 h 533"/>
              <a:gd name="T92" fmla="*/ 2147483647 w 319"/>
              <a:gd name="T93" fmla="*/ 0 h 533"/>
              <a:gd name="T94" fmla="*/ 2147483647 w 319"/>
              <a:gd name="T95" fmla="*/ 0 h 5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
              <a:gd name="T145" fmla="*/ 0 h 533"/>
              <a:gd name="T146" fmla="*/ 319 w 319"/>
              <a:gd name="T147" fmla="*/ 533 h 5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 h="533">
                <a:moveTo>
                  <a:pt x="137" y="0"/>
                </a:move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9" y="297"/>
                </a:lnTo>
                <a:lnTo>
                  <a:pt x="316" y="336"/>
                </a:lnTo>
                <a:lnTo>
                  <a:pt x="312" y="376"/>
                </a:lnTo>
                <a:lnTo>
                  <a:pt x="302" y="408"/>
                </a:lnTo>
                <a:lnTo>
                  <a:pt x="291" y="440"/>
                </a:lnTo>
                <a:lnTo>
                  <a:pt x="276" y="469"/>
                </a:lnTo>
                <a:lnTo>
                  <a:pt x="262" y="494"/>
                </a:lnTo>
                <a:lnTo>
                  <a:pt x="241" y="516"/>
                </a:lnTo>
                <a:lnTo>
                  <a:pt x="215" y="512"/>
                </a:lnTo>
                <a:lnTo>
                  <a:pt x="187" y="516"/>
                </a:lnTo>
                <a:lnTo>
                  <a:pt x="158" y="523"/>
                </a:lnTo>
                <a:lnTo>
                  <a:pt x="129" y="533"/>
                </a:lnTo>
                <a:lnTo>
                  <a:pt x="104" y="519"/>
                </a:lnTo>
                <a:lnTo>
                  <a:pt x="83" y="498"/>
                </a:lnTo>
                <a:lnTo>
                  <a:pt x="65" y="473"/>
                </a:lnTo>
                <a:lnTo>
                  <a:pt x="47" y="444"/>
                </a:lnTo>
                <a:lnTo>
                  <a:pt x="29" y="408"/>
                </a:lnTo>
                <a:lnTo>
                  <a:pt x="18" y="372"/>
                </a:lnTo>
                <a:lnTo>
                  <a:pt x="8" y="333"/>
                </a:lnTo>
                <a:lnTo>
                  <a:pt x="4" y="290"/>
                </a:lnTo>
                <a:lnTo>
                  <a:pt x="0" y="232"/>
                </a:lnTo>
                <a:lnTo>
                  <a:pt x="8" y="182"/>
                </a:lnTo>
                <a:lnTo>
                  <a:pt x="18" y="132"/>
                </a:lnTo>
                <a:lnTo>
                  <a:pt x="33" y="93"/>
                </a:lnTo>
                <a:lnTo>
                  <a:pt x="54" y="57"/>
                </a:lnTo>
                <a:lnTo>
                  <a:pt x="79" y="28"/>
                </a:lnTo>
                <a:lnTo>
                  <a:pt x="90" y="17"/>
                </a:lnTo>
                <a:lnTo>
                  <a:pt x="104" y="10"/>
                </a:lnTo>
                <a:lnTo>
                  <a:pt x="122" y="3"/>
                </a:lnTo>
                <a:lnTo>
                  <a:pt x="137" y="0"/>
                </a:lnTo>
                <a:close/>
              </a:path>
            </a:pathLst>
          </a:custGeom>
          <a:solidFill>
            <a:srgbClr val="FFFFFF"/>
          </a:solidFill>
          <a:ln w="9525">
            <a:noFill/>
            <a:round/>
            <a:headEnd/>
            <a:tailEnd/>
          </a:ln>
        </p:spPr>
        <p:txBody>
          <a:bodyPr/>
          <a:lstStyle/>
          <a:p>
            <a:endParaRPr lang="en-US"/>
          </a:p>
        </p:txBody>
      </p:sp>
      <p:sp>
        <p:nvSpPr>
          <p:cNvPr id="40999" name="Freeform 41"/>
          <p:cNvSpPr>
            <a:spLocks/>
          </p:cNvSpPr>
          <p:nvPr/>
        </p:nvSpPr>
        <p:spPr bwMode="auto">
          <a:xfrm>
            <a:off x="3619500" y="3059113"/>
            <a:ext cx="703263" cy="1103312"/>
          </a:xfrm>
          <a:custGeom>
            <a:avLst/>
            <a:gdLst>
              <a:gd name="T0" fmla="*/ 2147483647 w 254"/>
              <a:gd name="T1" fmla="*/ 2147483647 h 498"/>
              <a:gd name="T2" fmla="*/ 2147483647 w 254"/>
              <a:gd name="T3" fmla="*/ 2147483647 h 498"/>
              <a:gd name="T4" fmla="*/ 2147483647 w 254"/>
              <a:gd name="T5" fmla="*/ 2147483647 h 498"/>
              <a:gd name="T6" fmla="*/ 2147483647 w 254"/>
              <a:gd name="T7" fmla="*/ 2147483647 h 498"/>
              <a:gd name="T8" fmla="*/ 2147483647 w 254"/>
              <a:gd name="T9" fmla="*/ 2147483647 h 498"/>
              <a:gd name="T10" fmla="*/ 2147483647 w 254"/>
              <a:gd name="T11" fmla="*/ 2147483647 h 498"/>
              <a:gd name="T12" fmla="*/ 2147483647 w 254"/>
              <a:gd name="T13" fmla="*/ 2147483647 h 498"/>
              <a:gd name="T14" fmla="*/ 2147483647 w 254"/>
              <a:gd name="T15" fmla="*/ 2147483647 h 498"/>
              <a:gd name="T16" fmla="*/ 2147483647 w 254"/>
              <a:gd name="T17" fmla="*/ 2147483647 h 498"/>
              <a:gd name="T18" fmla="*/ 2147483647 w 254"/>
              <a:gd name="T19" fmla="*/ 0 h 498"/>
              <a:gd name="T20" fmla="*/ 2147483647 w 254"/>
              <a:gd name="T21" fmla="*/ 0 h 498"/>
              <a:gd name="T22" fmla="*/ 2147483647 w 254"/>
              <a:gd name="T23" fmla="*/ 2147483647 h 498"/>
              <a:gd name="T24" fmla="*/ 2147483647 w 254"/>
              <a:gd name="T25" fmla="*/ 2147483647 h 498"/>
              <a:gd name="T26" fmla="*/ 2147483647 w 254"/>
              <a:gd name="T27" fmla="*/ 2147483647 h 498"/>
              <a:gd name="T28" fmla="*/ 2147483647 w 254"/>
              <a:gd name="T29" fmla="*/ 2147483647 h 498"/>
              <a:gd name="T30" fmla="*/ 2147483647 w 254"/>
              <a:gd name="T31" fmla="*/ 2147483647 h 498"/>
              <a:gd name="T32" fmla="*/ 2147483647 w 254"/>
              <a:gd name="T33" fmla="*/ 2147483647 h 498"/>
              <a:gd name="T34" fmla="*/ 2147483647 w 254"/>
              <a:gd name="T35" fmla="*/ 2147483647 h 498"/>
              <a:gd name="T36" fmla="*/ 2147483647 w 254"/>
              <a:gd name="T37" fmla="*/ 2147483647 h 498"/>
              <a:gd name="T38" fmla="*/ 2147483647 w 254"/>
              <a:gd name="T39" fmla="*/ 2147483647 h 498"/>
              <a:gd name="T40" fmla="*/ 2147483647 w 254"/>
              <a:gd name="T41" fmla="*/ 2147483647 h 498"/>
              <a:gd name="T42" fmla="*/ 2147483647 w 254"/>
              <a:gd name="T43" fmla="*/ 2147483647 h 498"/>
              <a:gd name="T44" fmla="*/ 2147483647 w 254"/>
              <a:gd name="T45" fmla="*/ 2147483647 h 498"/>
              <a:gd name="T46" fmla="*/ 2147483647 w 254"/>
              <a:gd name="T47" fmla="*/ 2147483647 h 498"/>
              <a:gd name="T48" fmla="*/ 2147483647 w 254"/>
              <a:gd name="T49" fmla="*/ 2147483647 h 498"/>
              <a:gd name="T50" fmla="*/ 2147483647 w 254"/>
              <a:gd name="T51" fmla="*/ 2147483647 h 498"/>
              <a:gd name="T52" fmla="*/ 2147483647 w 254"/>
              <a:gd name="T53" fmla="*/ 2147483647 h 498"/>
              <a:gd name="T54" fmla="*/ 2147483647 w 254"/>
              <a:gd name="T55" fmla="*/ 2147483647 h 498"/>
              <a:gd name="T56" fmla="*/ 2147483647 w 254"/>
              <a:gd name="T57" fmla="*/ 2147483647 h 498"/>
              <a:gd name="T58" fmla="*/ 2147483647 w 254"/>
              <a:gd name="T59" fmla="*/ 2147483647 h 498"/>
              <a:gd name="T60" fmla="*/ 2147483647 w 254"/>
              <a:gd name="T61" fmla="*/ 2147483647 h 498"/>
              <a:gd name="T62" fmla="*/ 0 w 254"/>
              <a:gd name="T63" fmla="*/ 2147483647 h 498"/>
              <a:gd name="T64" fmla="*/ 0 w 254"/>
              <a:gd name="T65" fmla="*/ 2147483647 h 498"/>
              <a:gd name="T66" fmla="*/ 2147483647 w 254"/>
              <a:gd name="T67" fmla="*/ 2147483647 h 498"/>
              <a:gd name="T68" fmla="*/ 2147483647 w 254"/>
              <a:gd name="T69" fmla="*/ 2147483647 h 498"/>
              <a:gd name="T70" fmla="*/ 2147483647 w 254"/>
              <a:gd name="T71" fmla="*/ 2147483647 h 498"/>
              <a:gd name="T72" fmla="*/ 2147483647 w 254"/>
              <a:gd name="T73" fmla="*/ 2147483647 h 498"/>
              <a:gd name="T74" fmla="*/ 2147483647 w 254"/>
              <a:gd name="T75" fmla="*/ 2147483647 h 498"/>
              <a:gd name="T76" fmla="*/ 2147483647 w 254"/>
              <a:gd name="T77" fmla="*/ 2147483647 h 498"/>
              <a:gd name="T78" fmla="*/ 2147483647 w 254"/>
              <a:gd name="T79" fmla="*/ 2147483647 h 498"/>
              <a:gd name="T80" fmla="*/ 2147483647 w 254"/>
              <a:gd name="T81" fmla="*/ 2147483647 h 498"/>
              <a:gd name="T82" fmla="*/ 2147483647 w 254"/>
              <a:gd name="T83" fmla="*/ 2147483647 h 498"/>
              <a:gd name="T84" fmla="*/ 2147483647 w 254"/>
              <a:gd name="T85" fmla="*/ 2147483647 h 498"/>
              <a:gd name="T86" fmla="*/ 2147483647 w 254"/>
              <a:gd name="T87" fmla="*/ 2147483647 h 498"/>
              <a:gd name="T88" fmla="*/ 2147483647 w 254"/>
              <a:gd name="T89" fmla="*/ 2147483647 h 498"/>
              <a:gd name="T90" fmla="*/ 2147483647 w 254"/>
              <a:gd name="T91" fmla="*/ 2147483647 h 498"/>
              <a:gd name="T92" fmla="*/ 2147483647 w 254"/>
              <a:gd name="T93" fmla="*/ 2147483647 h 498"/>
              <a:gd name="T94" fmla="*/ 2147483647 w 254"/>
              <a:gd name="T95" fmla="*/ 2147483647 h 498"/>
              <a:gd name="T96" fmla="*/ 2147483647 w 254"/>
              <a:gd name="T97" fmla="*/ 2147483647 h 498"/>
              <a:gd name="T98" fmla="*/ 2147483647 w 254"/>
              <a:gd name="T99" fmla="*/ 2147483647 h 498"/>
              <a:gd name="T100" fmla="*/ 2147483647 w 254"/>
              <a:gd name="T101" fmla="*/ 2147483647 h 498"/>
              <a:gd name="T102" fmla="*/ 2147483647 w 254"/>
              <a:gd name="T103" fmla="*/ 2147483647 h 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
              <a:gd name="T157" fmla="*/ 0 h 498"/>
              <a:gd name="T158" fmla="*/ 254 w 254"/>
              <a:gd name="T159" fmla="*/ 498 h 4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 h="498">
                <a:moveTo>
                  <a:pt x="251" y="219"/>
                </a:moveTo>
                <a:lnTo>
                  <a:pt x="251" y="219"/>
                </a:lnTo>
                <a:lnTo>
                  <a:pt x="247" y="187"/>
                </a:lnTo>
                <a:lnTo>
                  <a:pt x="240" y="151"/>
                </a:lnTo>
                <a:lnTo>
                  <a:pt x="233" y="119"/>
                </a:lnTo>
                <a:lnTo>
                  <a:pt x="222" y="90"/>
                </a:lnTo>
                <a:lnTo>
                  <a:pt x="208" y="65"/>
                </a:lnTo>
                <a:lnTo>
                  <a:pt x="194" y="40"/>
                </a:lnTo>
                <a:lnTo>
                  <a:pt x="176" y="18"/>
                </a:lnTo>
                <a:lnTo>
                  <a:pt x="161" y="0"/>
                </a:lnTo>
                <a:lnTo>
                  <a:pt x="183" y="36"/>
                </a:lnTo>
                <a:lnTo>
                  <a:pt x="201" y="83"/>
                </a:lnTo>
                <a:lnTo>
                  <a:pt x="215" y="133"/>
                </a:lnTo>
                <a:lnTo>
                  <a:pt x="222" y="187"/>
                </a:lnTo>
                <a:lnTo>
                  <a:pt x="226" y="230"/>
                </a:lnTo>
                <a:lnTo>
                  <a:pt x="222" y="269"/>
                </a:lnTo>
                <a:lnTo>
                  <a:pt x="219" y="309"/>
                </a:lnTo>
                <a:lnTo>
                  <a:pt x="208" y="341"/>
                </a:lnTo>
                <a:lnTo>
                  <a:pt x="197" y="373"/>
                </a:lnTo>
                <a:lnTo>
                  <a:pt x="183" y="402"/>
                </a:lnTo>
                <a:lnTo>
                  <a:pt x="168" y="427"/>
                </a:lnTo>
                <a:lnTo>
                  <a:pt x="150" y="448"/>
                </a:lnTo>
                <a:lnTo>
                  <a:pt x="122" y="445"/>
                </a:lnTo>
                <a:lnTo>
                  <a:pt x="93" y="448"/>
                </a:lnTo>
                <a:lnTo>
                  <a:pt x="64" y="455"/>
                </a:lnTo>
                <a:lnTo>
                  <a:pt x="36" y="466"/>
                </a:lnTo>
                <a:lnTo>
                  <a:pt x="18" y="455"/>
                </a:lnTo>
                <a:lnTo>
                  <a:pt x="0" y="441"/>
                </a:lnTo>
                <a:lnTo>
                  <a:pt x="14" y="459"/>
                </a:lnTo>
                <a:lnTo>
                  <a:pt x="32" y="477"/>
                </a:lnTo>
                <a:lnTo>
                  <a:pt x="47" y="488"/>
                </a:lnTo>
                <a:lnTo>
                  <a:pt x="64" y="498"/>
                </a:lnTo>
                <a:lnTo>
                  <a:pt x="93" y="488"/>
                </a:lnTo>
                <a:lnTo>
                  <a:pt x="122" y="481"/>
                </a:lnTo>
                <a:lnTo>
                  <a:pt x="150" y="477"/>
                </a:lnTo>
                <a:lnTo>
                  <a:pt x="176" y="481"/>
                </a:lnTo>
                <a:lnTo>
                  <a:pt x="197" y="459"/>
                </a:lnTo>
                <a:lnTo>
                  <a:pt x="211" y="434"/>
                </a:lnTo>
                <a:lnTo>
                  <a:pt x="226" y="405"/>
                </a:lnTo>
                <a:lnTo>
                  <a:pt x="237" y="373"/>
                </a:lnTo>
                <a:lnTo>
                  <a:pt x="247" y="341"/>
                </a:lnTo>
                <a:lnTo>
                  <a:pt x="251" y="301"/>
                </a:lnTo>
                <a:lnTo>
                  <a:pt x="254" y="262"/>
                </a:lnTo>
                <a:lnTo>
                  <a:pt x="251" y="219"/>
                </a:lnTo>
                <a:close/>
              </a:path>
            </a:pathLst>
          </a:custGeom>
          <a:solidFill>
            <a:srgbClr val="D6E1E3"/>
          </a:solidFill>
          <a:ln w="9525">
            <a:noFill/>
            <a:round/>
            <a:headEnd/>
            <a:tailEnd/>
          </a:ln>
        </p:spPr>
        <p:txBody>
          <a:bodyPr/>
          <a:lstStyle/>
          <a:p>
            <a:endParaRPr lang="en-US"/>
          </a:p>
        </p:txBody>
      </p:sp>
      <p:sp>
        <p:nvSpPr>
          <p:cNvPr id="41000" name="Freeform 42"/>
          <p:cNvSpPr>
            <a:spLocks/>
          </p:cNvSpPr>
          <p:nvPr/>
        </p:nvSpPr>
        <p:spPr bwMode="auto">
          <a:xfrm>
            <a:off x="3440113" y="2982913"/>
            <a:ext cx="874712" cy="711200"/>
          </a:xfrm>
          <a:custGeom>
            <a:avLst/>
            <a:gdLst>
              <a:gd name="T0" fmla="*/ 2147483647 w 316"/>
              <a:gd name="T1" fmla="*/ 2147483647 h 322"/>
              <a:gd name="T2" fmla="*/ 2147483647 w 316"/>
              <a:gd name="T3" fmla="*/ 2147483647 h 322"/>
              <a:gd name="T4" fmla="*/ 2147483647 w 316"/>
              <a:gd name="T5" fmla="*/ 2147483647 h 322"/>
              <a:gd name="T6" fmla="*/ 2147483647 w 316"/>
              <a:gd name="T7" fmla="*/ 2147483647 h 322"/>
              <a:gd name="T8" fmla="*/ 2147483647 w 316"/>
              <a:gd name="T9" fmla="*/ 2147483647 h 322"/>
              <a:gd name="T10" fmla="*/ 2147483647 w 316"/>
              <a:gd name="T11" fmla="*/ 2147483647 h 322"/>
              <a:gd name="T12" fmla="*/ 2147483647 w 316"/>
              <a:gd name="T13" fmla="*/ 2147483647 h 322"/>
              <a:gd name="T14" fmla="*/ 2147483647 w 316"/>
              <a:gd name="T15" fmla="*/ 2147483647 h 322"/>
              <a:gd name="T16" fmla="*/ 2147483647 w 316"/>
              <a:gd name="T17" fmla="*/ 2147483647 h 322"/>
              <a:gd name="T18" fmla="*/ 2147483647 w 316"/>
              <a:gd name="T19" fmla="*/ 2147483647 h 322"/>
              <a:gd name="T20" fmla="*/ 2147483647 w 316"/>
              <a:gd name="T21" fmla="*/ 2147483647 h 322"/>
              <a:gd name="T22" fmla="*/ 2147483647 w 316"/>
              <a:gd name="T23" fmla="*/ 2147483647 h 322"/>
              <a:gd name="T24" fmla="*/ 2147483647 w 316"/>
              <a:gd name="T25" fmla="*/ 2147483647 h 322"/>
              <a:gd name="T26" fmla="*/ 2147483647 w 316"/>
              <a:gd name="T27" fmla="*/ 2147483647 h 322"/>
              <a:gd name="T28" fmla="*/ 2147483647 w 316"/>
              <a:gd name="T29" fmla="*/ 2147483647 h 322"/>
              <a:gd name="T30" fmla="*/ 0 w 316"/>
              <a:gd name="T31" fmla="*/ 2147483647 h 322"/>
              <a:gd name="T32" fmla="*/ 2147483647 w 316"/>
              <a:gd name="T33" fmla="*/ 2147483647 h 322"/>
              <a:gd name="T34" fmla="*/ 2147483647 w 316"/>
              <a:gd name="T35" fmla="*/ 2147483647 h 322"/>
              <a:gd name="T36" fmla="*/ 2147483647 w 316"/>
              <a:gd name="T37" fmla="*/ 2147483647 h 322"/>
              <a:gd name="T38" fmla="*/ 2147483647 w 316"/>
              <a:gd name="T39" fmla="*/ 2147483647 h 322"/>
              <a:gd name="T40" fmla="*/ 2147483647 w 316"/>
              <a:gd name="T41" fmla="*/ 2147483647 h 322"/>
              <a:gd name="T42" fmla="*/ 2147483647 w 316"/>
              <a:gd name="T43" fmla="*/ 2147483647 h 322"/>
              <a:gd name="T44" fmla="*/ 2147483647 w 316"/>
              <a:gd name="T45" fmla="*/ 2147483647 h 322"/>
              <a:gd name="T46" fmla="*/ 2147483647 w 316"/>
              <a:gd name="T47" fmla="*/ 2147483647 h 322"/>
              <a:gd name="T48" fmla="*/ 2147483647 w 316"/>
              <a:gd name="T49" fmla="*/ 0 h 322"/>
              <a:gd name="T50" fmla="*/ 2147483647 w 316"/>
              <a:gd name="T51" fmla="*/ 0 h 322"/>
              <a:gd name="T52" fmla="*/ 2147483647 w 316"/>
              <a:gd name="T53" fmla="*/ 0 h 322"/>
              <a:gd name="T54" fmla="*/ 2147483647 w 316"/>
              <a:gd name="T55" fmla="*/ 2147483647 h 322"/>
              <a:gd name="T56" fmla="*/ 2147483647 w 316"/>
              <a:gd name="T57" fmla="*/ 2147483647 h 322"/>
              <a:gd name="T58" fmla="*/ 2147483647 w 316"/>
              <a:gd name="T59" fmla="*/ 2147483647 h 322"/>
              <a:gd name="T60" fmla="*/ 2147483647 w 316"/>
              <a:gd name="T61" fmla="*/ 2147483647 h 322"/>
              <a:gd name="T62" fmla="*/ 2147483647 w 316"/>
              <a:gd name="T63" fmla="*/ 2147483647 h 322"/>
              <a:gd name="T64" fmla="*/ 2147483647 w 316"/>
              <a:gd name="T65" fmla="*/ 2147483647 h 322"/>
              <a:gd name="T66" fmla="*/ 2147483647 w 316"/>
              <a:gd name="T67" fmla="*/ 2147483647 h 322"/>
              <a:gd name="T68" fmla="*/ 2147483647 w 316"/>
              <a:gd name="T69" fmla="*/ 2147483647 h 322"/>
              <a:gd name="T70" fmla="*/ 2147483647 w 316"/>
              <a:gd name="T71" fmla="*/ 2147483647 h 322"/>
              <a:gd name="T72" fmla="*/ 2147483647 w 316"/>
              <a:gd name="T73" fmla="*/ 2147483647 h 322"/>
              <a:gd name="T74" fmla="*/ 2147483647 w 316"/>
              <a:gd name="T75" fmla="*/ 2147483647 h 322"/>
              <a:gd name="T76" fmla="*/ 2147483647 w 316"/>
              <a:gd name="T77" fmla="*/ 2147483647 h 322"/>
              <a:gd name="T78" fmla="*/ 2147483647 w 316"/>
              <a:gd name="T79" fmla="*/ 2147483647 h 322"/>
              <a:gd name="T80" fmla="*/ 2147483647 w 316"/>
              <a:gd name="T81" fmla="*/ 2147483647 h 322"/>
              <a:gd name="T82" fmla="*/ 2147483647 w 316"/>
              <a:gd name="T83" fmla="*/ 2147483647 h 322"/>
              <a:gd name="T84" fmla="*/ 2147483647 w 316"/>
              <a:gd name="T85" fmla="*/ 2147483647 h 322"/>
              <a:gd name="T86" fmla="*/ 2147483647 w 316"/>
              <a:gd name="T87" fmla="*/ 2147483647 h 322"/>
              <a:gd name="T88" fmla="*/ 2147483647 w 316"/>
              <a:gd name="T89" fmla="*/ 2147483647 h 322"/>
              <a:gd name="T90" fmla="*/ 2147483647 w 316"/>
              <a:gd name="T91" fmla="*/ 2147483647 h 322"/>
              <a:gd name="T92" fmla="*/ 2147483647 w 316"/>
              <a:gd name="T93" fmla="*/ 2147483647 h 322"/>
              <a:gd name="T94" fmla="*/ 2147483647 w 316"/>
              <a:gd name="T95" fmla="*/ 2147483647 h 322"/>
              <a:gd name="T96" fmla="*/ 2147483647 w 316"/>
              <a:gd name="T97" fmla="*/ 2147483647 h 322"/>
              <a:gd name="T98" fmla="*/ 2147483647 w 316"/>
              <a:gd name="T99" fmla="*/ 2147483647 h 322"/>
              <a:gd name="T100" fmla="*/ 2147483647 w 316"/>
              <a:gd name="T101" fmla="*/ 2147483647 h 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322"/>
              <a:gd name="T155" fmla="*/ 316 w 316"/>
              <a:gd name="T156" fmla="*/ 322 h 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322">
                <a:moveTo>
                  <a:pt x="140" y="46"/>
                </a:moveTo>
                <a:lnTo>
                  <a:pt x="140" y="46"/>
                </a:lnTo>
                <a:lnTo>
                  <a:pt x="126" y="50"/>
                </a:lnTo>
                <a:lnTo>
                  <a:pt x="112" y="57"/>
                </a:lnTo>
                <a:lnTo>
                  <a:pt x="97" y="64"/>
                </a:lnTo>
                <a:lnTo>
                  <a:pt x="83" y="75"/>
                </a:lnTo>
                <a:lnTo>
                  <a:pt x="61" y="100"/>
                </a:lnTo>
                <a:lnTo>
                  <a:pt x="40" y="136"/>
                </a:lnTo>
                <a:lnTo>
                  <a:pt x="26" y="175"/>
                </a:lnTo>
                <a:lnTo>
                  <a:pt x="11" y="222"/>
                </a:lnTo>
                <a:lnTo>
                  <a:pt x="8" y="268"/>
                </a:lnTo>
                <a:lnTo>
                  <a:pt x="8" y="322"/>
                </a:lnTo>
                <a:lnTo>
                  <a:pt x="4" y="290"/>
                </a:lnTo>
                <a:lnTo>
                  <a:pt x="0" y="232"/>
                </a:lnTo>
                <a:lnTo>
                  <a:pt x="8" y="182"/>
                </a:lnTo>
                <a:lnTo>
                  <a:pt x="18" y="132"/>
                </a:lnTo>
                <a:lnTo>
                  <a:pt x="33" y="93"/>
                </a:lnTo>
                <a:lnTo>
                  <a:pt x="54" y="57"/>
                </a:lnTo>
                <a:lnTo>
                  <a:pt x="79" y="28"/>
                </a:lnTo>
                <a:lnTo>
                  <a:pt x="90" y="17"/>
                </a:lnTo>
                <a:lnTo>
                  <a:pt x="104" y="10"/>
                </a:lnTo>
                <a:lnTo>
                  <a:pt x="122" y="3"/>
                </a:ln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6" y="268"/>
                </a:lnTo>
                <a:lnTo>
                  <a:pt x="309" y="222"/>
                </a:lnTo>
                <a:lnTo>
                  <a:pt x="291" y="179"/>
                </a:lnTo>
                <a:lnTo>
                  <a:pt x="273" y="139"/>
                </a:lnTo>
                <a:lnTo>
                  <a:pt x="251" y="107"/>
                </a:lnTo>
                <a:lnTo>
                  <a:pt x="226" y="78"/>
                </a:lnTo>
                <a:lnTo>
                  <a:pt x="201" y="60"/>
                </a:lnTo>
                <a:lnTo>
                  <a:pt x="187" y="53"/>
                </a:lnTo>
                <a:lnTo>
                  <a:pt x="172" y="50"/>
                </a:lnTo>
                <a:lnTo>
                  <a:pt x="158" y="46"/>
                </a:lnTo>
                <a:lnTo>
                  <a:pt x="140" y="46"/>
                </a:lnTo>
                <a:close/>
              </a:path>
            </a:pathLst>
          </a:custGeom>
          <a:solidFill>
            <a:srgbClr val="E6E6E6"/>
          </a:solidFill>
          <a:ln w="9525">
            <a:noFill/>
            <a:round/>
            <a:headEnd/>
            <a:tailEnd/>
          </a:ln>
        </p:spPr>
        <p:txBody>
          <a:bodyPr/>
          <a:lstStyle/>
          <a:p>
            <a:endParaRPr lang="en-US"/>
          </a:p>
        </p:txBody>
      </p:sp>
      <p:sp>
        <p:nvSpPr>
          <p:cNvPr id="41001" name="Freeform 43"/>
          <p:cNvSpPr>
            <a:spLocks/>
          </p:cNvSpPr>
          <p:nvPr/>
        </p:nvSpPr>
        <p:spPr bwMode="auto">
          <a:xfrm>
            <a:off x="3519488" y="4100513"/>
            <a:ext cx="776287" cy="292100"/>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0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0 w 280"/>
              <a:gd name="T25" fmla="*/ 2147483647 h 132"/>
              <a:gd name="T26" fmla="*/ 0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
              <a:gd name="T79" fmla="*/ 0 h 132"/>
              <a:gd name="T80" fmla="*/ 280 w 280"/>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 h="132">
                <a:moveTo>
                  <a:pt x="280" y="21"/>
                </a:moveTo>
                <a:lnTo>
                  <a:pt x="280" y="21"/>
                </a:lnTo>
                <a:lnTo>
                  <a:pt x="247" y="11"/>
                </a:lnTo>
                <a:lnTo>
                  <a:pt x="212" y="3"/>
                </a:lnTo>
                <a:lnTo>
                  <a:pt x="172" y="0"/>
                </a:lnTo>
                <a:lnTo>
                  <a:pt x="151" y="3"/>
                </a:lnTo>
                <a:lnTo>
                  <a:pt x="126" y="7"/>
                </a:lnTo>
                <a:lnTo>
                  <a:pt x="104" y="18"/>
                </a:lnTo>
                <a:lnTo>
                  <a:pt x="79" y="28"/>
                </a:lnTo>
                <a:lnTo>
                  <a:pt x="57" y="46"/>
                </a:lnTo>
                <a:lnTo>
                  <a:pt x="36" y="68"/>
                </a:lnTo>
                <a:lnTo>
                  <a:pt x="18" y="97"/>
                </a:lnTo>
                <a:lnTo>
                  <a:pt x="0" y="132"/>
                </a:lnTo>
                <a:lnTo>
                  <a:pt x="11" y="111"/>
                </a:lnTo>
                <a:lnTo>
                  <a:pt x="32" y="89"/>
                </a:lnTo>
                <a:lnTo>
                  <a:pt x="57" y="64"/>
                </a:lnTo>
                <a:lnTo>
                  <a:pt x="75" y="54"/>
                </a:lnTo>
                <a:lnTo>
                  <a:pt x="97" y="43"/>
                </a:lnTo>
                <a:lnTo>
                  <a:pt x="118" y="32"/>
                </a:lnTo>
                <a:lnTo>
                  <a:pt x="143" y="25"/>
                </a:lnTo>
                <a:lnTo>
                  <a:pt x="172" y="21"/>
                </a:lnTo>
                <a:lnTo>
                  <a:pt x="204" y="18"/>
                </a:lnTo>
                <a:lnTo>
                  <a:pt x="240" y="18"/>
                </a:lnTo>
                <a:lnTo>
                  <a:pt x="280" y="21"/>
                </a:lnTo>
                <a:close/>
              </a:path>
            </a:pathLst>
          </a:custGeom>
          <a:solidFill>
            <a:srgbClr val="FFA600"/>
          </a:solidFill>
          <a:ln w="9525">
            <a:noFill/>
            <a:round/>
            <a:headEnd/>
            <a:tailEnd/>
          </a:ln>
        </p:spPr>
        <p:txBody>
          <a:bodyPr/>
          <a:lstStyle/>
          <a:p>
            <a:endParaRPr lang="en-US"/>
          </a:p>
        </p:txBody>
      </p:sp>
      <p:sp>
        <p:nvSpPr>
          <p:cNvPr id="41002" name="Freeform 44"/>
          <p:cNvSpPr>
            <a:spLocks/>
          </p:cNvSpPr>
          <p:nvPr/>
        </p:nvSpPr>
        <p:spPr bwMode="auto">
          <a:xfrm>
            <a:off x="3700463" y="4170363"/>
            <a:ext cx="465137" cy="246062"/>
          </a:xfrm>
          <a:custGeom>
            <a:avLst/>
            <a:gdLst>
              <a:gd name="T0" fmla="*/ 0 w 168"/>
              <a:gd name="T1" fmla="*/ 2147483647 h 111"/>
              <a:gd name="T2" fmla="*/ 0 w 168"/>
              <a:gd name="T3" fmla="*/ 2147483647 h 111"/>
              <a:gd name="T4" fmla="*/ 2147483647 w 168"/>
              <a:gd name="T5" fmla="*/ 2147483647 h 111"/>
              <a:gd name="T6" fmla="*/ 2147483647 w 168"/>
              <a:gd name="T7" fmla="*/ 2147483647 h 111"/>
              <a:gd name="T8" fmla="*/ 2147483647 w 168"/>
              <a:gd name="T9" fmla="*/ 2147483647 h 111"/>
              <a:gd name="T10" fmla="*/ 2147483647 w 168"/>
              <a:gd name="T11" fmla="*/ 2147483647 h 111"/>
              <a:gd name="T12" fmla="*/ 2147483647 w 168"/>
              <a:gd name="T13" fmla="*/ 2147483647 h 111"/>
              <a:gd name="T14" fmla="*/ 2147483647 w 168"/>
              <a:gd name="T15" fmla="*/ 2147483647 h 111"/>
              <a:gd name="T16" fmla="*/ 2147483647 w 168"/>
              <a:gd name="T17" fmla="*/ 2147483647 h 111"/>
              <a:gd name="T18" fmla="*/ 2147483647 w 168"/>
              <a:gd name="T19" fmla="*/ 2147483647 h 111"/>
              <a:gd name="T20" fmla="*/ 2147483647 w 168"/>
              <a:gd name="T21" fmla="*/ 2147483647 h 111"/>
              <a:gd name="T22" fmla="*/ 2147483647 w 168"/>
              <a:gd name="T23" fmla="*/ 2147483647 h 111"/>
              <a:gd name="T24" fmla="*/ 2147483647 w 168"/>
              <a:gd name="T25" fmla="*/ 2147483647 h 111"/>
              <a:gd name="T26" fmla="*/ 2147483647 w 168"/>
              <a:gd name="T27" fmla="*/ 2147483647 h 111"/>
              <a:gd name="T28" fmla="*/ 2147483647 w 168"/>
              <a:gd name="T29" fmla="*/ 2147483647 h 111"/>
              <a:gd name="T30" fmla="*/ 2147483647 w 168"/>
              <a:gd name="T31" fmla="*/ 2147483647 h 111"/>
              <a:gd name="T32" fmla="*/ 2147483647 w 168"/>
              <a:gd name="T33" fmla="*/ 2147483647 h 111"/>
              <a:gd name="T34" fmla="*/ 2147483647 w 168"/>
              <a:gd name="T35" fmla="*/ 2147483647 h 111"/>
              <a:gd name="T36" fmla="*/ 2147483647 w 168"/>
              <a:gd name="T37" fmla="*/ 2147483647 h 111"/>
              <a:gd name="T38" fmla="*/ 2147483647 w 168"/>
              <a:gd name="T39" fmla="*/ 2147483647 h 111"/>
              <a:gd name="T40" fmla="*/ 2147483647 w 168"/>
              <a:gd name="T41" fmla="*/ 2147483647 h 111"/>
              <a:gd name="T42" fmla="*/ 2147483647 w 168"/>
              <a:gd name="T43" fmla="*/ 2147483647 h 111"/>
              <a:gd name="T44" fmla="*/ 2147483647 w 168"/>
              <a:gd name="T45" fmla="*/ 2147483647 h 111"/>
              <a:gd name="T46" fmla="*/ 2147483647 w 168"/>
              <a:gd name="T47" fmla="*/ 2147483647 h 111"/>
              <a:gd name="T48" fmla="*/ 2147483647 w 168"/>
              <a:gd name="T49" fmla="*/ 2147483647 h 111"/>
              <a:gd name="T50" fmla="*/ 2147483647 w 168"/>
              <a:gd name="T51" fmla="*/ 2147483647 h 111"/>
              <a:gd name="T52" fmla="*/ 2147483647 w 168"/>
              <a:gd name="T53" fmla="*/ 0 h 111"/>
              <a:gd name="T54" fmla="*/ 2147483647 w 168"/>
              <a:gd name="T55" fmla="*/ 2147483647 h 111"/>
              <a:gd name="T56" fmla="*/ 2147483647 w 168"/>
              <a:gd name="T57" fmla="*/ 2147483647 h 111"/>
              <a:gd name="T58" fmla="*/ 2147483647 w 168"/>
              <a:gd name="T59" fmla="*/ 2147483647 h 111"/>
              <a:gd name="T60" fmla="*/ 2147483647 w 168"/>
              <a:gd name="T61" fmla="*/ 2147483647 h 111"/>
              <a:gd name="T62" fmla="*/ 2147483647 w 168"/>
              <a:gd name="T63" fmla="*/ 2147483647 h 111"/>
              <a:gd name="T64" fmla="*/ 2147483647 w 168"/>
              <a:gd name="T65" fmla="*/ 2147483647 h 111"/>
              <a:gd name="T66" fmla="*/ 2147483647 w 168"/>
              <a:gd name="T67" fmla="*/ 2147483647 h 111"/>
              <a:gd name="T68" fmla="*/ 2147483647 w 168"/>
              <a:gd name="T69" fmla="*/ 2147483647 h 111"/>
              <a:gd name="T70" fmla="*/ 0 w 168"/>
              <a:gd name="T71" fmla="*/ 2147483647 h 111"/>
              <a:gd name="T72" fmla="*/ 0 w 168"/>
              <a:gd name="T73" fmla="*/ 2147483647 h 111"/>
              <a:gd name="T74" fmla="*/ 0 w 168"/>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11"/>
              <a:gd name="T116" fmla="*/ 168 w 168"/>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11">
                <a:moveTo>
                  <a:pt x="0" y="68"/>
                </a:moveTo>
                <a:lnTo>
                  <a:pt x="0" y="68"/>
                </a:lnTo>
                <a:lnTo>
                  <a:pt x="3" y="79"/>
                </a:lnTo>
                <a:lnTo>
                  <a:pt x="10" y="90"/>
                </a:lnTo>
                <a:lnTo>
                  <a:pt x="18" y="97"/>
                </a:lnTo>
                <a:lnTo>
                  <a:pt x="32" y="104"/>
                </a:lnTo>
                <a:lnTo>
                  <a:pt x="43" y="108"/>
                </a:lnTo>
                <a:lnTo>
                  <a:pt x="61" y="111"/>
                </a:lnTo>
                <a:lnTo>
                  <a:pt x="75" y="111"/>
                </a:lnTo>
                <a:lnTo>
                  <a:pt x="93" y="111"/>
                </a:lnTo>
                <a:lnTo>
                  <a:pt x="111" y="108"/>
                </a:lnTo>
                <a:lnTo>
                  <a:pt x="125" y="100"/>
                </a:lnTo>
                <a:lnTo>
                  <a:pt x="139" y="97"/>
                </a:lnTo>
                <a:lnTo>
                  <a:pt x="150" y="86"/>
                </a:lnTo>
                <a:lnTo>
                  <a:pt x="161" y="79"/>
                </a:lnTo>
                <a:lnTo>
                  <a:pt x="165" y="68"/>
                </a:lnTo>
                <a:lnTo>
                  <a:pt x="168" y="57"/>
                </a:lnTo>
                <a:lnTo>
                  <a:pt x="168" y="47"/>
                </a:lnTo>
                <a:lnTo>
                  <a:pt x="168" y="36"/>
                </a:lnTo>
                <a:lnTo>
                  <a:pt x="161" y="25"/>
                </a:lnTo>
                <a:lnTo>
                  <a:pt x="150" y="18"/>
                </a:lnTo>
                <a:lnTo>
                  <a:pt x="139" y="11"/>
                </a:lnTo>
                <a:lnTo>
                  <a:pt x="125" y="7"/>
                </a:lnTo>
                <a:lnTo>
                  <a:pt x="111" y="4"/>
                </a:lnTo>
                <a:lnTo>
                  <a:pt x="96" y="0"/>
                </a:lnTo>
                <a:lnTo>
                  <a:pt x="78" y="4"/>
                </a:lnTo>
                <a:lnTo>
                  <a:pt x="61" y="7"/>
                </a:lnTo>
                <a:lnTo>
                  <a:pt x="46" y="11"/>
                </a:lnTo>
                <a:lnTo>
                  <a:pt x="32" y="18"/>
                </a:lnTo>
                <a:lnTo>
                  <a:pt x="21" y="25"/>
                </a:lnTo>
                <a:lnTo>
                  <a:pt x="10" y="36"/>
                </a:lnTo>
                <a:lnTo>
                  <a:pt x="3" y="47"/>
                </a:lnTo>
                <a:lnTo>
                  <a:pt x="0" y="57"/>
                </a:lnTo>
                <a:lnTo>
                  <a:pt x="0" y="68"/>
                </a:lnTo>
                <a:close/>
              </a:path>
            </a:pathLst>
          </a:custGeom>
          <a:solidFill>
            <a:srgbClr val="FFFA00"/>
          </a:solidFill>
          <a:ln w="9525">
            <a:noFill/>
            <a:round/>
            <a:headEnd/>
            <a:tailEnd/>
          </a:ln>
        </p:spPr>
        <p:txBody>
          <a:bodyPr/>
          <a:lstStyle/>
          <a:p>
            <a:endParaRPr lang="en-US"/>
          </a:p>
        </p:txBody>
      </p:sp>
      <p:sp>
        <p:nvSpPr>
          <p:cNvPr id="41003" name="Freeform 45"/>
          <p:cNvSpPr>
            <a:spLocks/>
          </p:cNvSpPr>
          <p:nvPr/>
        </p:nvSpPr>
        <p:spPr bwMode="auto">
          <a:xfrm>
            <a:off x="3708400" y="4179888"/>
            <a:ext cx="457200" cy="236537"/>
          </a:xfrm>
          <a:custGeom>
            <a:avLst/>
            <a:gdLst>
              <a:gd name="T0" fmla="*/ 2147483647 w 165"/>
              <a:gd name="T1" fmla="*/ 2147483647 h 107"/>
              <a:gd name="T2" fmla="*/ 2147483647 w 165"/>
              <a:gd name="T3" fmla="*/ 2147483647 h 107"/>
              <a:gd name="T4" fmla="*/ 2147483647 w 165"/>
              <a:gd name="T5" fmla="*/ 2147483647 h 107"/>
              <a:gd name="T6" fmla="*/ 2147483647 w 165"/>
              <a:gd name="T7" fmla="*/ 2147483647 h 107"/>
              <a:gd name="T8" fmla="*/ 2147483647 w 165"/>
              <a:gd name="T9" fmla="*/ 2147483647 h 107"/>
              <a:gd name="T10" fmla="*/ 2147483647 w 165"/>
              <a:gd name="T11" fmla="*/ 2147483647 h 107"/>
              <a:gd name="T12" fmla="*/ 2147483647 w 165"/>
              <a:gd name="T13" fmla="*/ 2147483647 h 107"/>
              <a:gd name="T14" fmla="*/ 2147483647 w 165"/>
              <a:gd name="T15" fmla="*/ 0 h 107"/>
              <a:gd name="T16" fmla="*/ 2147483647 w 165"/>
              <a:gd name="T17" fmla="*/ 0 h 107"/>
              <a:gd name="T18" fmla="*/ 2147483647 w 165"/>
              <a:gd name="T19" fmla="*/ 0 h 107"/>
              <a:gd name="T20" fmla="*/ 2147483647 w 165"/>
              <a:gd name="T21" fmla="*/ 0 h 107"/>
              <a:gd name="T22" fmla="*/ 2147483647 w 165"/>
              <a:gd name="T23" fmla="*/ 2147483647 h 107"/>
              <a:gd name="T24" fmla="*/ 2147483647 w 165"/>
              <a:gd name="T25" fmla="*/ 2147483647 h 107"/>
              <a:gd name="T26" fmla="*/ 2147483647 w 165"/>
              <a:gd name="T27" fmla="*/ 2147483647 h 107"/>
              <a:gd name="T28" fmla="*/ 2147483647 w 165"/>
              <a:gd name="T29" fmla="*/ 2147483647 h 107"/>
              <a:gd name="T30" fmla="*/ 2147483647 w 165"/>
              <a:gd name="T31" fmla="*/ 2147483647 h 107"/>
              <a:gd name="T32" fmla="*/ 2147483647 w 165"/>
              <a:gd name="T33" fmla="*/ 2147483647 h 107"/>
              <a:gd name="T34" fmla="*/ 0 w 165"/>
              <a:gd name="T35" fmla="*/ 2147483647 h 107"/>
              <a:gd name="T36" fmla="*/ 0 w 165"/>
              <a:gd name="T37" fmla="*/ 2147483647 h 107"/>
              <a:gd name="T38" fmla="*/ 0 w 165"/>
              <a:gd name="T39" fmla="*/ 2147483647 h 107"/>
              <a:gd name="T40" fmla="*/ 2147483647 w 165"/>
              <a:gd name="T41" fmla="*/ 2147483647 h 107"/>
              <a:gd name="T42" fmla="*/ 2147483647 w 165"/>
              <a:gd name="T43" fmla="*/ 2147483647 h 107"/>
              <a:gd name="T44" fmla="*/ 2147483647 w 165"/>
              <a:gd name="T45" fmla="*/ 2147483647 h 107"/>
              <a:gd name="T46" fmla="*/ 2147483647 w 165"/>
              <a:gd name="T47" fmla="*/ 2147483647 h 107"/>
              <a:gd name="T48" fmla="*/ 2147483647 w 165"/>
              <a:gd name="T49" fmla="*/ 2147483647 h 107"/>
              <a:gd name="T50" fmla="*/ 2147483647 w 165"/>
              <a:gd name="T51" fmla="*/ 2147483647 h 107"/>
              <a:gd name="T52" fmla="*/ 2147483647 w 165"/>
              <a:gd name="T53" fmla="*/ 2147483647 h 107"/>
              <a:gd name="T54" fmla="*/ 2147483647 w 165"/>
              <a:gd name="T55" fmla="*/ 2147483647 h 107"/>
              <a:gd name="T56" fmla="*/ 2147483647 w 165"/>
              <a:gd name="T57" fmla="*/ 2147483647 h 107"/>
              <a:gd name="T58" fmla="*/ 2147483647 w 165"/>
              <a:gd name="T59" fmla="*/ 2147483647 h 107"/>
              <a:gd name="T60" fmla="*/ 2147483647 w 165"/>
              <a:gd name="T61" fmla="*/ 2147483647 h 107"/>
              <a:gd name="T62" fmla="*/ 2147483647 w 165"/>
              <a:gd name="T63" fmla="*/ 2147483647 h 107"/>
              <a:gd name="T64" fmla="*/ 2147483647 w 165"/>
              <a:gd name="T65" fmla="*/ 2147483647 h 107"/>
              <a:gd name="T66" fmla="*/ 2147483647 w 165"/>
              <a:gd name="T67" fmla="*/ 2147483647 h 107"/>
              <a:gd name="T68" fmla="*/ 2147483647 w 165"/>
              <a:gd name="T69" fmla="*/ 2147483647 h 107"/>
              <a:gd name="T70" fmla="*/ 2147483647 w 165"/>
              <a:gd name="T71" fmla="*/ 2147483647 h 107"/>
              <a:gd name="T72" fmla="*/ 2147483647 w 165"/>
              <a:gd name="T73" fmla="*/ 2147483647 h 107"/>
              <a:gd name="T74" fmla="*/ 2147483647 w 165"/>
              <a:gd name="T75" fmla="*/ 2147483647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7"/>
              <a:gd name="T116" fmla="*/ 165 w 165"/>
              <a:gd name="T117" fmla="*/ 107 h 1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7">
                <a:moveTo>
                  <a:pt x="165" y="43"/>
                </a:moveTo>
                <a:lnTo>
                  <a:pt x="165" y="43"/>
                </a:lnTo>
                <a:lnTo>
                  <a:pt x="162" y="32"/>
                </a:lnTo>
                <a:lnTo>
                  <a:pt x="154" y="21"/>
                </a:lnTo>
                <a:lnTo>
                  <a:pt x="147" y="14"/>
                </a:lnTo>
                <a:lnTo>
                  <a:pt x="136" y="7"/>
                </a:lnTo>
                <a:lnTo>
                  <a:pt x="122" y="3"/>
                </a:lnTo>
                <a:lnTo>
                  <a:pt x="108" y="0"/>
                </a:lnTo>
                <a:lnTo>
                  <a:pt x="93" y="0"/>
                </a:lnTo>
                <a:lnTo>
                  <a:pt x="75" y="0"/>
                </a:lnTo>
                <a:lnTo>
                  <a:pt x="58" y="3"/>
                </a:lnTo>
                <a:lnTo>
                  <a:pt x="43" y="10"/>
                </a:lnTo>
                <a:lnTo>
                  <a:pt x="32" y="14"/>
                </a:lnTo>
                <a:lnTo>
                  <a:pt x="18" y="25"/>
                </a:lnTo>
                <a:lnTo>
                  <a:pt x="11" y="32"/>
                </a:lnTo>
                <a:lnTo>
                  <a:pt x="4" y="43"/>
                </a:lnTo>
                <a:lnTo>
                  <a:pt x="0" y="53"/>
                </a:lnTo>
                <a:lnTo>
                  <a:pt x="0" y="64"/>
                </a:lnTo>
                <a:lnTo>
                  <a:pt x="4" y="75"/>
                </a:lnTo>
                <a:lnTo>
                  <a:pt x="11" y="82"/>
                </a:lnTo>
                <a:lnTo>
                  <a:pt x="18" y="89"/>
                </a:lnTo>
                <a:lnTo>
                  <a:pt x="29" y="96"/>
                </a:lnTo>
                <a:lnTo>
                  <a:pt x="43" y="104"/>
                </a:lnTo>
                <a:lnTo>
                  <a:pt x="58" y="104"/>
                </a:lnTo>
                <a:lnTo>
                  <a:pt x="72" y="107"/>
                </a:lnTo>
                <a:lnTo>
                  <a:pt x="90" y="104"/>
                </a:lnTo>
                <a:lnTo>
                  <a:pt x="104" y="100"/>
                </a:lnTo>
                <a:lnTo>
                  <a:pt x="122" y="96"/>
                </a:lnTo>
                <a:lnTo>
                  <a:pt x="133" y="89"/>
                </a:lnTo>
                <a:lnTo>
                  <a:pt x="144" y="82"/>
                </a:lnTo>
                <a:lnTo>
                  <a:pt x="154" y="71"/>
                </a:lnTo>
                <a:lnTo>
                  <a:pt x="162" y="64"/>
                </a:lnTo>
                <a:lnTo>
                  <a:pt x="165" y="53"/>
                </a:lnTo>
                <a:lnTo>
                  <a:pt x="165" y="43"/>
                </a:lnTo>
                <a:close/>
              </a:path>
            </a:pathLst>
          </a:custGeom>
          <a:solidFill>
            <a:srgbClr val="FFF700"/>
          </a:solidFill>
          <a:ln w="9525">
            <a:noFill/>
            <a:round/>
            <a:headEnd/>
            <a:tailEnd/>
          </a:ln>
        </p:spPr>
        <p:txBody>
          <a:bodyPr/>
          <a:lstStyle/>
          <a:p>
            <a:endParaRPr lang="en-US"/>
          </a:p>
        </p:txBody>
      </p:sp>
      <p:sp>
        <p:nvSpPr>
          <p:cNvPr id="41004" name="Freeform 46"/>
          <p:cNvSpPr>
            <a:spLocks/>
          </p:cNvSpPr>
          <p:nvPr/>
        </p:nvSpPr>
        <p:spPr bwMode="auto">
          <a:xfrm>
            <a:off x="3719513" y="4186238"/>
            <a:ext cx="438150" cy="223837"/>
          </a:xfrm>
          <a:custGeom>
            <a:avLst/>
            <a:gdLst>
              <a:gd name="T0" fmla="*/ 2147483647 w 158"/>
              <a:gd name="T1" fmla="*/ 2147483647 h 101"/>
              <a:gd name="T2" fmla="*/ 2147483647 w 158"/>
              <a:gd name="T3" fmla="*/ 2147483647 h 101"/>
              <a:gd name="T4" fmla="*/ 2147483647 w 158"/>
              <a:gd name="T5" fmla="*/ 2147483647 h 101"/>
              <a:gd name="T6" fmla="*/ 2147483647 w 158"/>
              <a:gd name="T7" fmla="*/ 2147483647 h 101"/>
              <a:gd name="T8" fmla="*/ 2147483647 w 158"/>
              <a:gd name="T9" fmla="*/ 2147483647 h 101"/>
              <a:gd name="T10" fmla="*/ 2147483647 w 158"/>
              <a:gd name="T11" fmla="*/ 2147483647 h 101"/>
              <a:gd name="T12" fmla="*/ 2147483647 w 158"/>
              <a:gd name="T13" fmla="*/ 0 h 101"/>
              <a:gd name="T14" fmla="*/ 2147483647 w 158"/>
              <a:gd name="T15" fmla="*/ 0 h 101"/>
              <a:gd name="T16" fmla="*/ 2147483647 w 158"/>
              <a:gd name="T17" fmla="*/ 0 h 101"/>
              <a:gd name="T18" fmla="*/ 2147483647 w 158"/>
              <a:gd name="T19" fmla="*/ 2147483647 h 101"/>
              <a:gd name="T20" fmla="*/ 2147483647 w 158"/>
              <a:gd name="T21" fmla="*/ 2147483647 h 101"/>
              <a:gd name="T22" fmla="*/ 2147483647 w 158"/>
              <a:gd name="T23" fmla="*/ 2147483647 h 101"/>
              <a:gd name="T24" fmla="*/ 2147483647 w 158"/>
              <a:gd name="T25" fmla="*/ 2147483647 h 101"/>
              <a:gd name="T26" fmla="*/ 0 w 158"/>
              <a:gd name="T27" fmla="*/ 2147483647 h 101"/>
              <a:gd name="T28" fmla="*/ 0 w 158"/>
              <a:gd name="T29" fmla="*/ 2147483647 h 101"/>
              <a:gd name="T30" fmla="*/ 0 w 158"/>
              <a:gd name="T31" fmla="*/ 2147483647 h 101"/>
              <a:gd name="T32" fmla="*/ 2147483647 w 158"/>
              <a:gd name="T33" fmla="*/ 2147483647 h 101"/>
              <a:gd name="T34" fmla="*/ 2147483647 w 158"/>
              <a:gd name="T35" fmla="*/ 2147483647 h 101"/>
              <a:gd name="T36" fmla="*/ 2147483647 w 158"/>
              <a:gd name="T37" fmla="*/ 2147483647 h 101"/>
              <a:gd name="T38" fmla="*/ 2147483647 w 158"/>
              <a:gd name="T39" fmla="*/ 2147483647 h 101"/>
              <a:gd name="T40" fmla="*/ 2147483647 w 158"/>
              <a:gd name="T41" fmla="*/ 2147483647 h 101"/>
              <a:gd name="T42" fmla="*/ 2147483647 w 158"/>
              <a:gd name="T43" fmla="*/ 2147483647 h 101"/>
              <a:gd name="T44" fmla="*/ 2147483647 w 158"/>
              <a:gd name="T45" fmla="*/ 2147483647 h 101"/>
              <a:gd name="T46" fmla="*/ 2147483647 w 158"/>
              <a:gd name="T47" fmla="*/ 2147483647 h 101"/>
              <a:gd name="T48" fmla="*/ 2147483647 w 158"/>
              <a:gd name="T49" fmla="*/ 2147483647 h 101"/>
              <a:gd name="T50" fmla="*/ 2147483647 w 158"/>
              <a:gd name="T51" fmla="*/ 2147483647 h 101"/>
              <a:gd name="T52" fmla="*/ 2147483647 w 158"/>
              <a:gd name="T53" fmla="*/ 2147483647 h 101"/>
              <a:gd name="T54" fmla="*/ 2147483647 w 158"/>
              <a:gd name="T55" fmla="*/ 2147483647 h 101"/>
              <a:gd name="T56" fmla="*/ 2147483647 w 158"/>
              <a:gd name="T57" fmla="*/ 2147483647 h 101"/>
              <a:gd name="T58" fmla="*/ 2147483647 w 158"/>
              <a:gd name="T59" fmla="*/ 2147483647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1"/>
              <a:gd name="T92" fmla="*/ 158 w 158"/>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1">
                <a:moveTo>
                  <a:pt x="158" y="40"/>
                </a:moveTo>
                <a:lnTo>
                  <a:pt x="158" y="40"/>
                </a:lnTo>
                <a:lnTo>
                  <a:pt x="154" y="29"/>
                </a:lnTo>
                <a:lnTo>
                  <a:pt x="147" y="22"/>
                </a:lnTo>
                <a:lnTo>
                  <a:pt x="140" y="15"/>
                </a:lnTo>
                <a:lnTo>
                  <a:pt x="129" y="7"/>
                </a:lnTo>
                <a:lnTo>
                  <a:pt x="104" y="0"/>
                </a:lnTo>
                <a:lnTo>
                  <a:pt x="71" y="0"/>
                </a:lnTo>
                <a:lnTo>
                  <a:pt x="43" y="7"/>
                </a:lnTo>
                <a:lnTo>
                  <a:pt x="18" y="22"/>
                </a:lnTo>
                <a:lnTo>
                  <a:pt x="11" y="29"/>
                </a:lnTo>
                <a:lnTo>
                  <a:pt x="3" y="40"/>
                </a:lnTo>
                <a:lnTo>
                  <a:pt x="0" y="50"/>
                </a:lnTo>
                <a:lnTo>
                  <a:pt x="0" y="61"/>
                </a:lnTo>
                <a:lnTo>
                  <a:pt x="3" y="72"/>
                </a:lnTo>
                <a:lnTo>
                  <a:pt x="7" y="79"/>
                </a:lnTo>
                <a:lnTo>
                  <a:pt x="18" y="86"/>
                </a:lnTo>
                <a:lnTo>
                  <a:pt x="28" y="93"/>
                </a:lnTo>
                <a:lnTo>
                  <a:pt x="54" y="101"/>
                </a:lnTo>
                <a:lnTo>
                  <a:pt x="86" y="101"/>
                </a:lnTo>
                <a:lnTo>
                  <a:pt x="114" y="90"/>
                </a:lnTo>
                <a:lnTo>
                  <a:pt x="140" y="79"/>
                </a:lnTo>
                <a:lnTo>
                  <a:pt x="147" y="68"/>
                </a:lnTo>
                <a:lnTo>
                  <a:pt x="154" y="58"/>
                </a:lnTo>
                <a:lnTo>
                  <a:pt x="158" y="50"/>
                </a:lnTo>
                <a:lnTo>
                  <a:pt x="158" y="40"/>
                </a:lnTo>
                <a:close/>
              </a:path>
            </a:pathLst>
          </a:custGeom>
          <a:solidFill>
            <a:srgbClr val="FFF400"/>
          </a:solidFill>
          <a:ln w="9525">
            <a:noFill/>
            <a:round/>
            <a:headEnd/>
            <a:tailEnd/>
          </a:ln>
        </p:spPr>
        <p:txBody>
          <a:bodyPr/>
          <a:lstStyle/>
          <a:p>
            <a:endParaRPr lang="en-US"/>
          </a:p>
        </p:txBody>
      </p:sp>
      <p:sp>
        <p:nvSpPr>
          <p:cNvPr id="41005" name="Freeform 47"/>
          <p:cNvSpPr>
            <a:spLocks/>
          </p:cNvSpPr>
          <p:nvPr/>
        </p:nvSpPr>
        <p:spPr bwMode="auto">
          <a:xfrm>
            <a:off x="3727450" y="4186238"/>
            <a:ext cx="419100" cy="214312"/>
          </a:xfrm>
          <a:custGeom>
            <a:avLst/>
            <a:gdLst>
              <a:gd name="T0" fmla="*/ 2147483647 w 151"/>
              <a:gd name="T1" fmla="*/ 2147483647 h 97"/>
              <a:gd name="T2" fmla="*/ 2147483647 w 151"/>
              <a:gd name="T3" fmla="*/ 2147483647 h 97"/>
              <a:gd name="T4" fmla="*/ 2147483647 w 151"/>
              <a:gd name="T5" fmla="*/ 2147483647 h 97"/>
              <a:gd name="T6" fmla="*/ 2147483647 w 151"/>
              <a:gd name="T7" fmla="*/ 2147483647 h 97"/>
              <a:gd name="T8" fmla="*/ 2147483647 w 151"/>
              <a:gd name="T9" fmla="*/ 2147483647 h 97"/>
              <a:gd name="T10" fmla="*/ 2147483647 w 151"/>
              <a:gd name="T11" fmla="*/ 2147483647 h 97"/>
              <a:gd name="T12" fmla="*/ 2147483647 w 151"/>
              <a:gd name="T13" fmla="*/ 0 h 97"/>
              <a:gd name="T14" fmla="*/ 2147483647 w 151"/>
              <a:gd name="T15" fmla="*/ 0 h 97"/>
              <a:gd name="T16" fmla="*/ 2147483647 w 151"/>
              <a:gd name="T17" fmla="*/ 0 h 97"/>
              <a:gd name="T18" fmla="*/ 2147483647 w 151"/>
              <a:gd name="T19" fmla="*/ 2147483647 h 97"/>
              <a:gd name="T20" fmla="*/ 2147483647 w 151"/>
              <a:gd name="T21" fmla="*/ 2147483647 h 97"/>
              <a:gd name="T22" fmla="*/ 2147483647 w 151"/>
              <a:gd name="T23" fmla="*/ 2147483647 h 97"/>
              <a:gd name="T24" fmla="*/ 2147483647 w 151"/>
              <a:gd name="T25" fmla="*/ 2147483647 h 97"/>
              <a:gd name="T26" fmla="*/ 0 w 151"/>
              <a:gd name="T27" fmla="*/ 2147483647 h 97"/>
              <a:gd name="T28" fmla="*/ 0 w 151"/>
              <a:gd name="T29" fmla="*/ 2147483647 h 97"/>
              <a:gd name="T30" fmla="*/ 0 w 151"/>
              <a:gd name="T31" fmla="*/ 2147483647 h 97"/>
              <a:gd name="T32" fmla="*/ 2147483647 w 151"/>
              <a:gd name="T33" fmla="*/ 2147483647 h 97"/>
              <a:gd name="T34" fmla="*/ 2147483647 w 151"/>
              <a:gd name="T35" fmla="*/ 2147483647 h 97"/>
              <a:gd name="T36" fmla="*/ 2147483647 w 151"/>
              <a:gd name="T37" fmla="*/ 2147483647 h 97"/>
              <a:gd name="T38" fmla="*/ 2147483647 w 151"/>
              <a:gd name="T39" fmla="*/ 2147483647 h 97"/>
              <a:gd name="T40" fmla="*/ 2147483647 w 151"/>
              <a:gd name="T41" fmla="*/ 2147483647 h 97"/>
              <a:gd name="T42" fmla="*/ 2147483647 w 151"/>
              <a:gd name="T43" fmla="*/ 2147483647 h 97"/>
              <a:gd name="T44" fmla="*/ 2147483647 w 151"/>
              <a:gd name="T45" fmla="*/ 2147483647 h 97"/>
              <a:gd name="T46" fmla="*/ 2147483647 w 151"/>
              <a:gd name="T47" fmla="*/ 2147483647 h 97"/>
              <a:gd name="T48" fmla="*/ 2147483647 w 151"/>
              <a:gd name="T49" fmla="*/ 2147483647 h 97"/>
              <a:gd name="T50" fmla="*/ 2147483647 w 151"/>
              <a:gd name="T51" fmla="*/ 2147483647 h 97"/>
              <a:gd name="T52" fmla="*/ 2147483647 w 151"/>
              <a:gd name="T53" fmla="*/ 2147483647 h 97"/>
              <a:gd name="T54" fmla="*/ 2147483647 w 151"/>
              <a:gd name="T55" fmla="*/ 2147483647 h 97"/>
              <a:gd name="T56" fmla="*/ 2147483647 w 151"/>
              <a:gd name="T57" fmla="*/ 2147483647 h 97"/>
              <a:gd name="T58" fmla="*/ 2147483647 w 151"/>
              <a:gd name="T59" fmla="*/ 2147483647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1"/>
              <a:gd name="T91" fmla="*/ 0 h 97"/>
              <a:gd name="T92" fmla="*/ 151 w 151"/>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1" h="97">
                <a:moveTo>
                  <a:pt x="151" y="40"/>
                </a:moveTo>
                <a:lnTo>
                  <a:pt x="151" y="40"/>
                </a:lnTo>
                <a:lnTo>
                  <a:pt x="147" y="29"/>
                </a:lnTo>
                <a:lnTo>
                  <a:pt x="144" y="22"/>
                </a:lnTo>
                <a:lnTo>
                  <a:pt x="133" y="15"/>
                </a:lnTo>
                <a:lnTo>
                  <a:pt x="122" y="7"/>
                </a:lnTo>
                <a:lnTo>
                  <a:pt x="97" y="0"/>
                </a:lnTo>
                <a:lnTo>
                  <a:pt x="68" y="0"/>
                </a:lnTo>
                <a:lnTo>
                  <a:pt x="40" y="11"/>
                </a:lnTo>
                <a:lnTo>
                  <a:pt x="18" y="22"/>
                </a:lnTo>
                <a:lnTo>
                  <a:pt x="8" y="32"/>
                </a:lnTo>
                <a:lnTo>
                  <a:pt x="4" y="40"/>
                </a:lnTo>
                <a:lnTo>
                  <a:pt x="0" y="50"/>
                </a:lnTo>
                <a:lnTo>
                  <a:pt x="0" y="61"/>
                </a:lnTo>
                <a:lnTo>
                  <a:pt x="4" y="68"/>
                </a:lnTo>
                <a:lnTo>
                  <a:pt x="8" y="79"/>
                </a:lnTo>
                <a:lnTo>
                  <a:pt x="18" y="86"/>
                </a:lnTo>
                <a:lnTo>
                  <a:pt x="25" y="90"/>
                </a:lnTo>
                <a:lnTo>
                  <a:pt x="51" y="97"/>
                </a:lnTo>
                <a:lnTo>
                  <a:pt x="83" y="97"/>
                </a:lnTo>
                <a:lnTo>
                  <a:pt x="111" y="90"/>
                </a:lnTo>
                <a:lnTo>
                  <a:pt x="133" y="75"/>
                </a:lnTo>
                <a:lnTo>
                  <a:pt x="140" y="68"/>
                </a:lnTo>
                <a:lnTo>
                  <a:pt x="147" y="58"/>
                </a:lnTo>
                <a:lnTo>
                  <a:pt x="151" y="50"/>
                </a:lnTo>
                <a:lnTo>
                  <a:pt x="151" y="40"/>
                </a:lnTo>
                <a:close/>
              </a:path>
            </a:pathLst>
          </a:custGeom>
          <a:solidFill>
            <a:srgbClr val="FFF000"/>
          </a:solidFill>
          <a:ln w="9525">
            <a:noFill/>
            <a:round/>
            <a:headEnd/>
            <a:tailEnd/>
          </a:ln>
        </p:spPr>
        <p:txBody>
          <a:bodyPr/>
          <a:lstStyle/>
          <a:p>
            <a:endParaRPr lang="en-US"/>
          </a:p>
        </p:txBody>
      </p:sp>
      <p:sp>
        <p:nvSpPr>
          <p:cNvPr id="41006" name="Freeform 48"/>
          <p:cNvSpPr>
            <a:spLocks/>
          </p:cNvSpPr>
          <p:nvPr/>
        </p:nvSpPr>
        <p:spPr bwMode="auto">
          <a:xfrm>
            <a:off x="3738563" y="4195763"/>
            <a:ext cx="396875" cy="204787"/>
          </a:xfrm>
          <a:custGeom>
            <a:avLst/>
            <a:gdLst>
              <a:gd name="T0" fmla="*/ 2147483647 w 143"/>
              <a:gd name="T1" fmla="*/ 2147483647 h 93"/>
              <a:gd name="T2" fmla="*/ 2147483647 w 143"/>
              <a:gd name="T3" fmla="*/ 2147483647 h 93"/>
              <a:gd name="T4" fmla="*/ 2147483647 w 143"/>
              <a:gd name="T5" fmla="*/ 2147483647 h 93"/>
              <a:gd name="T6" fmla="*/ 2147483647 w 143"/>
              <a:gd name="T7" fmla="*/ 2147483647 h 93"/>
              <a:gd name="T8" fmla="*/ 2147483647 w 143"/>
              <a:gd name="T9" fmla="*/ 2147483647 h 93"/>
              <a:gd name="T10" fmla="*/ 2147483647 w 143"/>
              <a:gd name="T11" fmla="*/ 2147483647 h 93"/>
              <a:gd name="T12" fmla="*/ 2147483647 w 143"/>
              <a:gd name="T13" fmla="*/ 0 h 93"/>
              <a:gd name="T14" fmla="*/ 2147483647 w 143"/>
              <a:gd name="T15" fmla="*/ 0 h 93"/>
              <a:gd name="T16" fmla="*/ 2147483647 w 143"/>
              <a:gd name="T17" fmla="*/ 0 h 93"/>
              <a:gd name="T18" fmla="*/ 2147483647 w 143"/>
              <a:gd name="T19" fmla="*/ 2147483647 h 93"/>
              <a:gd name="T20" fmla="*/ 2147483647 w 143"/>
              <a:gd name="T21" fmla="*/ 2147483647 h 93"/>
              <a:gd name="T22" fmla="*/ 2147483647 w 143"/>
              <a:gd name="T23" fmla="*/ 2147483647 h 93"/>
              <a:gd name="T24" fmla="*/ 2147483647 w 143"/>
              <a:gd name="T25" fmla="*/ 2147483647 h 93"/>
              <a:gd name="T26" fmla="*/ 0 w 143"/>
              <a:gd name="T27" fmla="*/ 2147483647 h 93"/>
              <a:gd name="T28" fmla="*/ 0 w 143"/>
              <a:gd name="T29" fmla="*/ 2147483647 h 93"/>
              <a:gd name="T30" fmla="*/ 0 w 143"/>
              <a:gd name="T31" fmla="*/ 2147483647 h 93"/>
              <a:gd name="T32" fmla="*/ 2147483647 w 143"/>
              <a:gd name="T33" fmla="*/ 2147483647 h 93"/>
              <a:gd name="T34" fmla="*/ 2147483647 w 143"/>
              <a:gd name="T35" fmla="*/ 2147483647 h 93"/>
              <a:gd name="T36" fmla="*/ 2147483647 w 143"/>
              <a:gd name="T37" fmla="*/ 2147483647 h 93"/>
              <a:gd name="T38" fmla="*/ 2147483647 w 143"/>
              <a:gd name="T39" fmla="*/ 2147483647 h 93"/>
              <a:gd name="T40" fmla="*/ 2147483647 w 143"/>
              <a:gd name="T41" fmla="*/ 2147483647 h 93"/>
              <a:gd name="T42" fmla="*/ 2147483647 w 143"/>
              <a:gd name="T43" fmla="*/ 2147483647 h 93"/>
              <a:gd name="T44" fmla="*/ 2147483647 w 143"/>
              <a:gd name="T45" fmla="*/ 2147483647 h 93"/>
              <a:gd name="T46" fmla="*/ 2147483647 w 143"/>
              <a:gd name="T47" fmla="*/ 2147483647 h 93"/>
              <a:gd name="T48" fmla="*/ 2147483647 w 143"/>
              <a:gd name="T49" fmla="*/ 2147483647 h 93"/>
              <a:gd name="T50" fmla="*/ 2147483647 w 143"/>
              <a:gd name="T51" fmla="*/ 2147483647 h 93"/>
              <a:gd name="T52" fmla="*/ 2147483647 w 143"/>
              <a:gd name="T53" fmla="*/ 2147483647 h 93"/>
              <a:gd name="T54" fmla="*/ 2147483647 w 143"/>
              <a:gd name="T55" fmla="*/ 2147483647 h 93"/>
              <a:gd name="T56" fmla="*/ 2147483647 w 143"/>
              <a:gd name="T57" fmla="*/ 2147483647 h 93"/>
              <a:gd name="T58" fmla="*/ 2147483647 w 143"/>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93"/>
              <a:gd name="T92" fmla="*/ 143 w 143"/>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93">
                <a:moveTo>
                  <a:pt x="143" y="36"/>
                </a:moveTo>
                <a:lnTo>
                  <a:pt x="143" y="36"/>
                </a:lnTo>
                <a:lnTo>
                  <a:pt x="140" y="28"/>
                </a:lnTo>
                <a:lnTo>
                  <a:pt x="136" y="18"/>
                </a:lnTo>
                <a:lnTo>
                  <a:pt x="129" y="11"/>
                </a:lnTo>
                <a:lnTo>
                  <a:pt x="118" y="7"/>
                </a:lnTo>
                <a:lnTo>
                  <a:pt x="93" y="0"/>
                </a:lnTo>
                <a:lnTo>
                  <a:pt x="64" y="0"/>
                </a:lnTo>
                <a:lnTo>
                  <a:pt x="36" y="7"/>
                </a:lnTo>
                <a:lnTo>
                  <a:pt x="14" y="21"/>
                </a:lnTo>
                <a:lnTo>
                  <a:pt x="7" y="28"/>
                </a:lnTo>
                <a:lnTo>
                  <a:pt x="4" y="36"/>
                </a:lnTo>
                <a:lnTo>
                  <a:pt x="0" y="46"/>
                </a:lnTo>
                <a:lnTo>
                  <a:pt x="0" y="57"/>
                </a:lnTo>
                <a:lnTo>
                  <a:pt x="4" y="64"/>
                </a:lnTo>
                <a:lnTo>
                  <a:pt x="7" y="71"/>
                </a:lnTo>
                <a:lnTo>
                  <a:pt x="14" y="79"/>
                </a:lnTo>
                <a:lnTo>
                  <a:pt x="25" y="86"/>
                </a:lnTo>
                <a:lnTo>
                  <a:pt x="50" y="93"/>
                </a:lnTo>
                <a:lnTo>
                  <a:pt x="79" y="93"/>
                </a:lnTo>
                <a:lnTo>
                  <a:pt x="104" y="86"/>
                </a:lnTo>
                <a:lnTo>
                  <a:pt x="125" y="71"/>
                </a:lnTo>
                <a:lnTo>
                  <a:pt x="136" y="64"/>
                </a:lnTo>
                <a:lnTo>
                  <a:pt x="140" y="54"/>
                </a:lnTo>
                <a:lnTo>
                  <a:pt x="143" y="46"/>
                </a:lnTo>
                <a:lnTo>
                  <a:pt x="143" y="36"/>
                </a:lnTo>
                <a:close/>
              </a:path>
            </a:pathLst>
          </a:custGeom>
          <a:solidFill>
            <a:srgbClr val="FFED00"/>
          </a:solidFill>
          <a:ln w="9525">
            <a:noFill/>
            <a:round/>
            <a:headEnd/>
            <a:tailEnd/>
          </a:ln>
        </p:spPr>
        <p:txBody>
          <a:bodyPr/>
          <a:lstStyle/>
          <a:p>
            <a:endParaRPr lang="en-US"/>
          </a:p>
        </p:txBody>
      </p:sp>
      <p:sp>
        <p:nvSpPr>
          <p:cNvPr id="41007" name="Freeform 49"/>
          <p:cNvSpPr>
            <a:spLocks/>
          </p:cNvSpPr>
          <p:nvPr/>
        </p:nvSpPr>
        <p:spPr bwMode="auto">
          <a:xfrm>
            <a:off x="3749675" y="4195763"/>
            <a:ext cx="376238" cy="196850"/>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0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0 w 136"/>
              <a:gd name="T27" fmla="*/ 2147483647 h 89"/>
              <a:gd name="T28" fmla="*/ 0 w 136"/>
              <a:gd name="T29" fmla="*/ 2147483647 h 89"/>
              <a:gd name="T30" fmla="*/ 0 w 136"/>
              <a:gd name="T31" fmla="*/ 2147483647 h 89"/>
              <a:gd name="T32" fmla="*/ 0 w 136"/>
              <a:gd name="T33" fmla="*/ 2147483647 h 89"/>
              <a:gd name="T34" fmla="*/ 2147483647 w 136"/>
              <a:gd name="T35" fmla="*/ 2147483647 h 89"/>
              <a:gd name="T36" fmla="*/ 2147483647 w 136"/>
              <a:gd name="T37" fmla="*/ 2147483647 h 89"/>
              <a:gd name="T38" fmla="*/ 2147483647 w 136"/>
              <a:gd name="T39" fmla="*/ 2147483647 h 89"/>
              <a:gd name="T40" fmla="*/ 2147483647 w 136"/>
              <a:gd name="T41" fmla="*/ 2147483647 h 89"/>
              <a:gd name="T42" fmla="*/ 2147483647 w 136"/>
              <a:gd name="T43" fmla="*/ 2147483647 h 89"/>
              <a:gd name="T44" fmla="*/ 2147483647 w 136"/>
              <a:gd name="T45" fmla="*/ 2147483647 h 89"/>
              <a:gd name="T46" fmla="*/ 2147483647 w 136"/>
              <a:gd name="T47" fmla="*/ 2147483647 h 89"/>
              <a:gd name="T48" fmla="*/ 2147483647 w 136"/>
              <a:gd name="T49" fmla="*/ 2147483647 h 89"/>
              <a:gd name="T50" fmla="*/ 2147483647 w 136"/>
              <a:gd name="T51" fmla="*/ 2147483647 h 89"/>
              <a:gd name="T52" fmla="*/ 2147483647 w 136"/>
              <a:gd name="T53" fmla="*/ 2147483647 h 89"/>
              <a:gd name="T54" fmla="*/ 2147483647 w 136"/>
              <a:gd name="T55" fmla="*/ 2147483647 h 89"/>
              <a:gd name="T56" fmla="*/ 2147483647 w 136"/>
              <a:gd name="T57" fmla="*/ 2147483647 h 89"/>
              <a:gd name="T58" fmla="*/ 2147483647 w 136"/>
              <a:gd name="T59" fmla="*/ 2147483647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89"/>
              <a:gd name="T92" fmla="*/ 136 w 136"/>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89">
                <a:moveTo>
                  <a:pt x="136" y="36"/>
                </a:moveTo>
                <a:lnTo>
                  <a:pt x="136" y="36"/>
                </a:lnTo>
                <a:lnTo>
                  <a:pt x="132" y="28"/>
                </a:lnTo>
                <a:lnTo>
                  <a:pt x="129" y="21"/>
                </a:lnTo>
                <a:lnTo>
                  <a:pt x="121" y="14"/>
                </a:lnTo>
                <a:lnTo>
                  <a:pt x="111" y="7"/>
                </a:lnTo>
                <a:lnTo>
                  <a:pt x="89" y="0"/>
                </a:lnTo>
                <a:lnTo>
                  <a:pt x="60" y="3"/>
                </a:lnTo>
                <a:lnTo>
                  <a:pt x="35" y="7"/>
                </a:lnTo>
                <a:lnTo>
                  <a:pt x="14" y="21"/>
                </a:lnTo>
                <a:lnTo>
                  <a:pt x="7" y="28"/>
                </a:lnTo>
                <a:lnTo>
                  <a:pt x="3" y="36"/>
                </a:lnTo>
                <a:lnTo>
                  <a:pt x="0" y="46"/>
                </a:lnTo>
                <a:lnTo>
                  <a:pt x="0" y="54"/>
                </a:lnTo>
                <a:lnTo>
                  <a:pt x="0" y="64"/>
                </a:lnTo>
                <a:lnTo>
                  <a:pt x="7" y="71"/>
                </a:lnTo>
                <a:lnTo>
                  <a:pt x="14" y="79"/>
                </a:lnTo>
                <a:lnTo>
                  <a:pt x="21" y="82"/>
                </a:lnTo>
                <a:lnTo>
                  <a:pt x="46" y="89"/>
                </a:lnTo>
                <a:lnTo>
                  <a:pt x="75" y="89"/>
                </a:lnTo>
                <a:lnTo>
                  <a:pt x="100" y="82"/>
                </a:lnTo>
                <a:lnTo>
                  <a:pt x="121" y="71"/>
                </a:lnTo>
                <a:lnTo>
                  <a:pt x="129" y="61"/>
                </a:lnTo>
                <a:lnTo>
                  <a:pt x="132" y="54"/>
                </a:lnTo>
                <a:lnTo>
                  <a:pt x="136" y="46"/>
                </a:lnTo>
                <a:lnTo>
                  <a:pt x="136" y="36"/>
                </a:lnTo>
                <a:close/>
              </a:path>
            </a:pathLst>
          </a:custGeom>
          <a:solidFill>
            <a:srgbClr val="FFEA00"/>
          </a:solidFill>
          <a:ln w="9525">
            <a:noFill/>
            <a:round/>
            <a:headEnd/>
            <a:tailEnd/>
          </a:ln>
        </p:spPr>
        <p:txBody>
          <a:bodyPr/>
          <a:lstStyle/>
          <a:p>
            <a:endParaRPr lang="en-US"/>
          </a:p>
        </p:txBody>
      </p:sp>
      <p:sp>
        <p:nvSpPr>
          <p:cNvPr id="41008" name="Freeform 50"/>
          <p:cNvSpPr>
            <a:spLocks/>
          </p:cNvSpPr>
          <p:nvPr/>
        </p:nvSpPr>
        <p:spPr bwMode="auto">
          <a:xfrm>
            <a:off x="3757613" y="4202113"/>
            <a:ext cx="357187" cy="190500"/>
          </a:xfrm>
          <a:custGeom>
            <a:avLst/>
            <a:gdLst>
              <a:gd name="T0" fmla="*/ 2147483647 w 129"/>
              <a:gd name="T1" fmla="*/ 2147483647 h 86"/>
              <a:gd name="T2" fmla="*/ 2147483647 w 129"/>
              <a:gd name="T3" fmla="*/ 2147483647 h 86"/>
              <a:gd name="T4" fmla="*/ 2147483647 w 129"/>
              <a:gd name="T5" fmla="*/ 2147483647 h 86"/>
              <a:gd name="T6" fmla="*/ 2147483647 w 129"/>
              <a:gd name="T7" fmla="*/ 2147483647 h 86"/>
              <a:gd name="T8" fmla="*/ 2147483647 w 129"/>
              <a:gd name="T9" fmla="*/ 2147483647 h 86"/>
              <a:gd name="T10" fmla="*/ 2147483647 w 129"/>
              <a:gd name="T11" fmla="*/ 0 h 86"/>
              <a:gd name="T12" fmla="*/ 2147483647 w 129"/>
              <a:gd name="T13" fmla="*/ 0 h 86"/>
              <a:gd name="T14" fmla="*/ 2147483647 w 129"/>
              <a:gd name="T15" fmla="*/ 0 h 86"/>
              <a:gd name="T16" fmla="*/ 2147483647 w 129"/>
              <a:gd name="T17" fmla="*/ 2147483647 h 86"/>
              <a:gd name="T18" fmla="*/ 2147483647 w 129"/>
              <a:gd name="T19" fmla="*/ 2147483647 h 86"/>
              <a:gd name="T20" fmla="*/ 0 w 129"/>
              <a:gd name="T21" fmla="*/ 2147483647 h 86"/>
              <a:gd name="T22" fmla="*/ 0 w 129"/>
              <a:gd name="T23" fmla="*/ 2147483647 h 86"/>
              <a:gd name="T24" fmla="*/ 0 w 129"/>
              <a:gd name="T25" fmla="*/ 2147483647 h 86"/>
              <a:gd name="T26" fmla="*/ 0 w 129"/>
              <a:gd name="T27" fmla="*/ 2147483647 h 86"/>
              <a:gd name="T28" fmla="*/ 0 w 129"/>
              <a:gd name="T29" fmla="*/ 2147483647 h 86"/>
              <a:gd name="T30" fmla="*/ 2147483647 w 129"/>
              <a:gd name="T31" fmla="*/ 2147483647 h 86"/>
              <a:gd name="T32" fmla="*/ 2147483647 w 129"/>
              <a:gd name="T33" fmla="*/ 2147483647 h 86"/>
              <a:gd name="T34" fmla="*/ 2147483647 w 129"/>
              <a:gd name="T35" fmla="*/ 2147483647 h 86"/>
              <a:gd name="T36" fmla="*/ 2147483647 w 129"/>
              <a:gd name="T37" fmla="*/ 2147483647 h 86"/>
              <a:gd name="T38" fmla="*/ 2147483647 w 129"/>
              <a:gd name="T39" fmla="*/ 2147483647 h 86"/>
              <a:gd name="T40" fmla="*/ 2147483647 w 129"/>
              <a:gd name="T41" fmla="*/ 2147483647 h 86"/>
              <a:gd name="T42" fmla="*/ 2147483647 w 129"/>
              <a:gd name="T43" fmla="*/ 2147483647 h 86"/>
              <a:gd name="T44" fmla="*/ 2147483647 w 129"/>
              <a:gd name="T45" fmla="*/ 2147483647 h 86"/>
              <a:gd name="T46" fmla="*/ 2147483647 w 129"/>
              <a:gd name="T47" fmla="*/ 2147483647 h 86"/>
              <a:gd name="T48" fmla="*/ 2147483647 w 129"/>
              <a:gd name="T49" fmla="*/ 2147483647 h 86"/>
              <a:gd name="T50" fmla="*/ 2147483647 w 129"/>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86"/>
              <a:gd name="T80" fmla="*/ 129 w 129"/>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86">
                <a:moveTo>
                  <a:pt x="129" y="33"/>
                </a:moveTo>
                <a:lnTo>
                  <a:pt x="129" y="33"/>
                </a:lnTo>
                <a:lnTo>
                  <a:pt x="129" y="25"/>
                </a:lnTo>
                <a:lnTo>
                  <a:pt x="122" y="18"/>
                </a:lnTo>
                <a:lnTo>
                  <a:pt x="108" y="8"/>
                </a:lnTo>
                <a:lnTo>
                  <a:pt x="86" y="0"/>
                </a:lnTo>
                <a:lnTo>
                  <a:pt x="57" y="0"/>
                </a:lnTo>
                <a:lnTo>
                  <a:pt x="32" y="8"/>
                </a:lnTo>
                <a:lnTo>
                  <a:pt x="14" y="18"/>
                </a:lnTo>
                <a:lnTo>
                  <a:pt x="0" y="36"/>
                </a:lnTo>
                <a:lnTo>
                  <a:pt x="0" y="43"/>
                </a:lnTo>
                <a:lnTo>
                  <a:pt x="0" y="51"/>
                </a:lnTo>
                <a:lnTo>
                  <a:pt x="0" y="61"/>
                </a:lnTo>
                <a:lnTo>
                  <a:pt x="7" y="68"/>
                </a:lnTo>
                <a:lnTo>
                  <a:pt x="22" y="79"/>
                </a:lnTo>
                <a:lnTo>
                  <a:pt x="43" y="86"/>
                </a:lnTo>
                <a:lnTo>
                  <a:pt x="68" y="83"/>
                </a:lnTo>
                <a:lnTo>
                  <a:pt x="93" y="79"/>
                </a:lnTo>
                <a:lnTo>
                  <a:pt x="115" y="65"/>
                </a:lnTo>
                <a:lnTo>
                  <a:pt x="126" y="51"/>
                </a:lnTo>
                <a:lnTo>
                  <a:pt x="129" y="43"/>
                </a:lnTo>
                <a:lnTo>
                  <a:pt x="129" y="33"/>
                </a:lnTo>
                <a:close/>
              </a:path>
            </a:pathLst>
          </a:custGeom>
          <a:solidFill>
            <a:srgbClr val="FFE700"/>
          </a:solidFill>
          <a:ln w="9525">
            <a:noFill/>
            <a:round/>
            <a:headEnd/>
            <a:tailEnd/>
          </a:ln>
        </p:spPr>
        <p:txBody>
          <a:bodyPr/>
          <a:lstStyle/>
          <a:p>
            <a:endParaRPr lang="en-US"/>
          </a:p>
        </p:txBody>
      </p:sp>
      <p:sp>
        <p:nvSpPr>
          <p:cNvPr id="41009" name="Freeform 51"/>
          <p:cNvSpPr>
            <a:spLocks/>
          </p:cNvSpPr>
          <p:nvPr/>
        </p:nvSpPr>
        <p:spPr bwMode="auto">
          <a:xfrm>
            <a:off x="3757613" y="4210050"/>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0 h 79"/>
              <a:gd name="T12" fmla="*/ 2147483647 w 126"/>
              <a:gd name="T13" fmla="*/ 0 h 79"/>
              <a:gd name="T14" fmla="*/ 2147483647 w 126"/>
              <a:gd name="T15" fmla="*/ 0 h 79"/>
              <a:gd name="T16" fmla="*/ 2147483647 w 126"/>
              <a:gd name="T17" fmla="*/ 2147483647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2147483647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29"/>
                </a:moveTo>
                <a:lnTo>
                  <a:pt x="126" y="29"/>
                </a:lnTo>
                <a:lnTo>
                  <a:pt x="126" y="21"/>
                </a:lnTo>
                <a:lnTo>
                  <a:pt x="118" y="14"/>
                </a:lnTo>
                <a:lnTo>
                  <a:pt x="104" y="4"/>
                </a:lnTo>
                <a:lnTo>
                  <a:pt x="83" y="0"/>
                </a:lnTo>
                <a:lnTo>
                  <a:pt x="57" y="0"/>
                </a:lnTo>
                <a:lnTo>
                  <a:pt x="36" y="4"/>
                </a:lnTo>
                <a:lnTo>
                  <a:pt x="14" y="18"/>
                </a:lnTo>
                <a:lnTo>
                  <a:pt x="4" y="32"/>
                </a:lnTo>
                <a:lnTo>
                  <a:pt x="0" y="39"/>
                </a:lnTo>
                <a:lnTo>
                  <a:pt x="0" y="47"/>
                </a:lnTo>
                <a:lnTo>
                  <a:pt x="4" y="54"/>
                </a:lnTo>
                <a:lnTo>
                  <a:pt x="7" y="61"/>
                </a:lnTo>
                <a:lnTo>
                  <a:pt x="25" y="72"/>
                </a:lnTo>
                <a:lnTo>
                  <a:pt x="43" y="79"/>
                </a:lnTo>
                <a:lnTo>
                  <a:pt x="68" y="79"/>
                </a:lnTo>
                <a:lnTo>
                  <a:pt x="93" y="72"/>
                </a:lnTo>
                <a:lnTo>
                  <a:pt x="111" y="61"/>
                </a:lnTo>
                <a:lnTo>
                  <a:pt x="126" y="47"/>
                </a:lnTo>
                <a:lnTo>
                  <a:pt x="126" y="39"/>
                </a:lnTo>
                <a:lnTo>
                  <a:pt x="126" y="29"/>
                </a:lnTo>
                <a:close/>
              </a:path>
            </a:pathLst>
          </a:custGeom>
          <a:solidFill>
            <a:srgbClr val="FFE400"/>
          </a:solidFill>
          <a:ln w="9525">
            <a:noFill/>
            <a:round/>
            <a:headEnd/>
            <a:tailEnd/>
          </a:ln>
        </p:spPr>
        <p:txBody>
          <a:bodyPr/>
          <a:lstStyle/>
          <a:p>
            <a:endParaRPr lang="en-US"/>
          </a:p>
        </p:txBody>
      </p:sp>
      <p:sp>
        <p:nvSpPr>
          <p:cNvPr id="41010" name="Freeform 52"/>
          <p:cNvSpPr>
            <a:spLocks/>
          </p:cNvSpPr>
          <p:nvPr/>
        </p:nvSpPr>
        <p:spPr bwMode="auto">
          <a:xfrm>
            <a:off x="3768725" y="4210050"/>
            <a:ext cx="327025" cy="166688"/>
          </a:xfrm>
          <a:custGeom>
            <a:avLst/>
            <a:gdLst>
              <a:gd name="T0" fmla="*/ 2147483647 w 118"/>
              <a:gd name="T1" fmla="*/ 2147483647 h 75"/>
              <a:gd name="T2" fmla="*/ 2147483647 w 118"/>
              <a:gd name="T3" fmla="*/ 2147483647 h 75"/>
              <a:gd name="T4" fmla="*/ 2147483647 w 118"/>
              <a:gd name="T5" fmla="*/ 2147483647 h 75"/>
              <a:gd name="T6" fmla="*/ 2147483647 w 118"/>
              <a:gd name="T7" fmla="*/ 2147483647 h 75"/>
              <a:gd name="T8" fmla="*/ 2147483647 w 118"/>
              <a:gd name="T9" fmla="*/ 2147483647 h 75"/>
              <a:gd name="T10" fmla="*/ 2147483647 w 118"/>
              <a:gd name="T11" fmla="*/ 0 h 75"/>
              <a:gd name="T12" fmla="*/ 2147483647 w 118"/>
              <a:gd name="T13" fmla="*/ 0 h 75"/>
              <a:gd name="T14" fmla="*/ 2147483647 w 118"/>
              <a:gd name="T15" fmla="*/ 0 h 75"/>
              <a:gd name="T16" fmla="*/ 2147483647 w 118"/>
              <a:gd name="T17" fmla="*/ 2147483647 h 75"/>
              <a:gd name="T18" fmla="*/ 2147483647 w 118"/>
              <a:gd name="T19" fmla="*/ 2147483647 h 75"/>
              <a:gd name="T20" fmla="*/ 2147483647 w 118"/>
              <a:gd name="T21" fmla="*/ 2147483647 h 75"/>
              <a:gd name="T22" fmla="*/ 0 w 118"/>
              <a:gd name="T23" fmla="*/ 2147483647 h 75"/>
              <a:gd name="T24" fmla="*/ 0 w 118"/>
              <a:gd name="T25" fmla="*/ 2147483647 h 75"/>
              <a:gd name="T26" fmla="*/ 0 w 118"/>
              <a:gd name="T27" fmla="*/ 2147483647 h 75"/>
              <a:gd name="T28" fmla="*/ 2147483647 w 118"/>
              <a:gd name="T29" fmla="*/ 2147483647 h 75"/>
              <a:gd name="T30" fmla="*/ 2147483647 w 118"/>
              <a:gd name="T31" fmla="*/ 2147483647 h 75"/>
              <a:gd name="T32" fmla="*/ 2147483647 w 118"/>
              <a:gd name="T33" fmla="*/ 2147483647 h 75"/>
              <a:gd name="T34" fmla="*/ 2147483647 w 118"/>
              <a:gd name="T35" fmla="*/ 2147483647 h 75"/>
              <a:gd name="T36" fmla="*/ 2147483647 w 118"/>
              <a:gd name="T37" fmla="*/ 2147483647 h 75"/>
              <a:gd name="T38" fmla="*/ 2147483647 w 118"/>
              <a:gd name="T39" fmla="*/ 2147483647 h 75"/>
              <a:gd name="T40" fmla="*/ 2147483647 w 118"/>
              <a:gd name="T41" fmla="*/ 2147483647 h 75"/>
              <a:gd name="T42" fmla="*/ 2147483647 w 118"/>
              <a:gd name="T43" fmla="*/ 2147483647 h 75"/>
              <a:gd name="T44" fmla="*/ 2147483647 w 118"/>
              <a:gd name="T45" fmla="*/ 2147483647 h 75"/>
              <a:gd name="T46" fmla="*/ 2147483647 w 118"/>
              <a:gd name="T47" fmla="*/ 2147483647 h 75"/>
              <a:gd name="T48" fmla="*/ 2147483647 w 118"/>
              <a:gd name="T49" fmla="*/ 2147483647 h 75"/>
              <a:gd name="T50" fmla="*/ 2147483647 w 118"/>
              <a:gd name="T51" fmla="*/ 214748364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5"/>
              <a:gd name="T80" fmla="*/ 118 w 11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5">
                <a:moveTo>
                  <a:pt x="118" y="32"/>
                </a:moveTo>
                <a:lnTo>
                  <a:pt x="118" y="32"/>
                </a:lnTo>
                <a:lnTo>
                  <a:pt x="118" y="21"/>
                </a:lnTo>
                <a:lnTo>
                  <a:pt x="114" y="18"/>
                </a:lnTo>
                <a:lnTo>
                  <a:pt x="100" y="7"/>
                </a:lnTo>
                <a:lnTo>
                  <a:pt x="79" y="0"/>
                </a:lnTo>
                <a:lnTo>
                  <a:pt x="53" y="0"/>
                </a:lnTo>
                <a:lnTo>
                  <a:pt x="32" y="7"/>
                </a:lnTo>
                <a:lnTo>
                  <a:pt x="14" y="18"/>
                </a:lnTo>
                <a:lnTo>
                  <a:pt x="3" y="32"/>
                </a:lnTo>
                <a:lnTo>
                  <a:pt x="0" y="39"/>
                </a:lnTo>
                <a:lnTo>
                  <a:pt x="0" y="47"/>
                </a:lnTo>
                <a:lnTo>
                  <a:pt x="3" y="54"/>
                </a:lnTo>
                <a:lnTo>
                  <a:pt x="7" y="61"/>
                </a:lnTo>
                <a:lnTo>
                  <a:pt x="21" y="72"/>
                </a:lnTo>
                <a:lnTo>
                  <a:pt x="43" y="75"/>
                </a:lnTo>
                <a:lnTo>
                  <a:pt x="64" y="75"/>
                </a:lnTo>
                <a:lnTo>
                  <a:pt x="89" y="72"/>
                </a:lnTo>
                <a:lnTo>
                  <a:pt x="107" y="61"/>
                </a:lnTo>
                <a:lnTo>
                  <a:pt x="118" y="47"/>
                </a:lnTo>
                <a:lnTo>
                  <a:pt x="118" y="39"/>
                </a:lnTo>
                <a:lnTo>
                  <a:pt x="118" y="32"/>
                </a:lnTo>
                <a:close/>
              </a:path>
            </a:pathLst>
          </a:custGeom>
          <a:solidFill>
            <a:srgbClr val="FFE100"/>
          </a:solidFill>
          <a:ln w="9525">
            <a:noFill/>
            <a:round/>
            <a:headEnd/>
            <a:tailEnd/>
          </a:ln>
        </p:spPr>
        <p:txBody>
          <a:bodyPr/>
          <a:lstStyle/>
          <a:p>
            <a:endParaRPr lang="en-US"/>
          </a:p>
        </p:txBody>
      </p:sp>
      <p:sp>
        <p:nvSpPr>
          <p:cNvPr id="41011" name="Freeform 53"/>
          <p:cNvSpPr>
            <a:spLocks/>
          </p:cNvSpPr>
          <p:nvPr/>
        </p:nvSpPr>
        <p:spPr bwMode="auto">
          <a:xfrm>
            <a:off x="3778250" y="4219575"/>
            <a:ext cx="317500" cy="157163"/>
          </a:xfrm>
          <a:custGeom>
            <a:avLst/>
            <a:gdLst>
              <a:gd name="T0" fmla="*/ 2147483647 w 115"/>
              <a:gd name="T1" fmla="*/ 2147483647 h 71"/>
              <a:gd name="T2" fmla="*/ 2147483647 w 115"/>
              <a:gd name="T3" fmla="*/ 2147483647 h 71"/>
              <a:gd name="T4" fmla="*/ 2147483647 w 115"/>
              <a:gd name="T5" fmla="*/ 2147483647 h 71"/>
              <a:gd name="T6" fmla="*/ 2147483647 w 115"/>
              <a:gd name="T7" fmla="*/ 2147483647 h 71"/>
              <a:gd name="T8" fmla="*/ 2147483647 w 115"/>
              <a:gd name="T9" fmla="*/ 2147483647 h 71"/>
              <a:gd name="T10" fmla="*/ 2147483647 w 115"/>
              <a:gd name="T11" fmla="*/ 0 h 71"/>
              <a:gd name="T12" fmla="*/ 2147483647 w 115"/>
              <a:gd name="T13" fmla="*/ 0 h 71"/>
              <a:gd name="T14" fmla="*/ 2147483647 w 115"/>
              <a:gd name="T15" fmla="*/ 0 h 71"/>
              <a:gd name="T16" fmla="*/ 2147483647 w 115"/>
              <a:gd name="T17" fmla="*/ 2147483647 h 71"/>
              <a:gd name="T18" fmla="*/ 2147483647 w 115"/>
              <a:gd name="T19" fmla="*/ 2147483647 h 71"/>
              <a:gd name="T20" fmla="*/ 2147483647 w 115"/>
              <a:gd name="T21" fmla="*/ 2147483647 h 71"/>
              <a:gd name="T22" fmla="*/ 0 w 115"/>
              <a:gd name="T23" fmla="*/ 2147483647 h 71"/>
              <a:gd name="T24" fmla="*/ 0 w 115"/>
              <a:gd name="T25" fmla="*/ 2147483647 h 71"/>
              <a:gd name="T26" fmla="*/ 0 w 115"/>
              <a:gd name="T27" fmla="*/ 2147483647 h 71"/>
              <a:gd name="T28" fmla="*/ 2147483647 w 115"/>
              <a:gd name="T29" fmla="*/ 2147483647 h 71"/>
              <a:gd name="T30" fmla="*/ 2147483647 w 115"/>
              <a:gd name="T31" fmla="*/ 2147483647 h 71"/>
              <a:gd name="T32" fmla="*/ 2147483647 w 115"/>
              <a:gd name="T33" fmla="*/ 2147483647 h 71"/>
              <a:gd name="T34" fmla="*/ 2147483647 w 115"/>
              <a:gd name="T35" fmla="*/ 2147483647 h 71"/>
              <a:gd name="T36" fmla="*/ 2147483647 w 115"/>
              <a:gd name="T37" fmla="*/ 2147483647 h 71"/>
              <a:gd name="T38" fmla="*/ 2147483647 w 115"/>
              <a:gd name="T39" fmla="*/ 2147483647 h 71"/>
              <a:gd name="T40" fmla="*/ 2147483647 w 115"/>
              <a:gd name="T41" fmla="*/ 2147483647 h 71"/>
              <a:gd name="T42" fmla="*/ 2147483647 w 115"/>
              <a:gd name="T43" fmla="*/ 2147483647 h 71"/>
              <a:gd name="T44" fmla="*/ 2147483647 w 115"/>
              <a:gd name="T45" fmla="*/ 2147483647 h 71"/>
              <a:gd name="T46" fmla="*/ 2147483647 w 115"/>
              <a:gd name="T47" fmla="*/ 2147483647 h 71"/>
              <a:gd name="T48" fmla="*/ 2147483647 w 115"/>
              <a:gd name="T49" fmla="*/ 2147483647 h 71"/>
              <a:gd name="T50" fmla="*/ 2147483647 w 115"/>
              <a:gd name="T51" fmla="*/ 2147483647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71"/>
              <a:gd name="T80" fmla="*/ 115 w 11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71">
                <a:moveTo>
                  <a:pt x="115" y="28"/>
                </a:moveTo>
                <a:lnTo>
                  <a:pt x="115" y="28"/>
                </a:lnTo>
                <a:lnTo>
                  <a:pt x="111" y="21"/>
                </a:lnTo>
                <a:lnTo>
                  <a:pt x="108" y="14"/>
                </a:lnTo>
                <a:lnTo>
                  <a:pt x="93" y="3"/>
                </a:lnTo>
                <a:lnTo>
                  <a:pt x="76" y="0"/>
                </a:lnTo>
                <a:lnTo>
                  <a:pt x="54" y="0"/>
                </a:lnTo>
                <a:lnTo>
                  <a:pt x="33" y="3"/>
                </a:lnTo>
                <a:lnTo>
                  <a:pt x="15" y="14"/>
                </a:lnTo>
                <a:lnTo>
                  <a:pt x="4" y="28"/>
                </a:lnTo>
                <a:lnTo>
                  <a:pt x="0" y="35"/>
                </a:lnTo>
                <a:lnTo>
                  <a:pt x="0" y="43"/>
                </a:lnTo>
                <a:lnTo>
                  <a:pt x="4" y="50"/>
                </a:lnTo>
                <a:lnTo>
                  <a:pt x="7" y="57"/>
                </a:lnTo>
                <a:lnTo>
                  <a:pt x="22" y="64"/>
                </a:lnTo>
                <a:lnTo>
                  <a:pt x="40" y="71"/>
                </a:lnTo>
                <a:lnTo>
                  <a:pt x="61" y="71"/>
                </a:lnTo>
                <a:lnTo>
                  <a:pt x="83" y="64"/>
                </a:lnTo>
                <a:lnTo>
                  <a:pt x="101" y="53"/>
                </a:lnTo>
                <a:lnTo>
                  <a:pt x="111" y="43"/>
                </a:lnTo>
                <a:lnTo>
                  <a:pt x="115" y="35"/>
                </a:lnTo>
                <a:lnTo>
                  <a:pt x="115" y="28"/>
                </a:lnTo>
                <a:close/>
              </a:path>
            </a:pathLst>
          </a:custGeom>
          <a:solidFill>
            <a:srgbClr val="FFDE00"/>
          </a:solidFill>
          <a:ln w="9525">
            <a:noFill/>
            <a:round/>
            <a:headEnd/>
            <a:tailEnd/>
          </a:ln>
        </p:spPr>
        <p:txBody>
          <a:bodyPr/>
          <a:lstStyle/>
          <a:p>
            <a:endParaRPr lang="en-US"/>
          </a:p>
        </p:txBody>
      </p:sp>
      <p:sp>
        <p:nvSpPr>
          <p:cNvPr id="41012" name="Freeform 54"/>
          <p:cNvSpPr>
            <a:spLocks/>
          </p:cNvSpPr>
          <p:nvPr/>
        </p:nvSpPr>
        <p:spPr bwMode="auto">
          <a:xfrm>
            <a:off x="3789363" y="4219575"/>
            <a:ext cx="295275" cy="150813"/>
          </a:xfrm>
          <a:custGeom>
            <a:avLst/>
            <a:gdLst>
              <a:gd name="T0" fmla="*/ 2147483647 w 107"/>
              <a:gd name="T1" fmla="*/ 2147483647 h 68"/>
              <a:gd name="T2" fmla="*/ 2147483647 w 107"/>
              <a:gd name="T3" fmla="*/ 2147483647 h 68"/>
              <a:gd name="T4" fmla="*/ 2147483647 w 107"/>
              <a:gd name="T5" fmla="*/ 2147483647 h 68"/>
              <a:gd name="T6" fmla="*/ 2147483647 w 107"/>
              <a:gd name="T7" fmla="*/ 2147483647 h 68"/>
              <a:gd name="T8" fmla="*/ 2147483647 w 107"/>
              <a:gd name="T9" fmla="*/ 0 h 68"/>
              <a:gd name="T10" fmla="*/ 2147483647 w 107"/>
              <a:gd name="T11" fmla="*/ 0 h 68"/>
              <a:gd name="T12" fmla="*/ 2147483647 w 107"/>
              <a:gd name="T13" fmla="*/ 0 h 68"/>
              <a:gd name="T14" fmla="*/ 2147483647 w 107"/>
              <a:gd name="T15" fmla="*/ 2147483647 h 68"/>
              <a:gd name="T16" fmla="*/ 2147483647 w 107"/>
              <a:gd name="T17" fmla="*/ 2147483647 h 68"/>
              <a:gd name="T18" fmla="*/ 2147483647 w 107"/>
              <a:gd name="T19" fmla="*/ 2147483647 h 68"/>
              <a:gd name="T20" fmla="*/ 0 w 107"/>
              <a:gd name="T21" fmla="*/ 2147483647 h 68"/>
              <a:gd name="T22" fmla="*/ 0 w 107"/>
              <a:gd name="T23" fmla="*/ 2147483647 h 68"/>
              <a:gd name="T24" fmla="*/ 2147483647 w 107"/>
              <a:gd name="T25" fmla="*/ 2147483647 h 68"/>
              <a:gd name="T26" fmla="*/ 2147483647 w 107"/>
              <a:gd name="T27" fmla="*/ 2147483647 h 68"/>
              <a:gd name="T28" fmla="*/ 2147483647 w 107"/>
              <a:gd name="T29" fmla="*/ 2147483647 h 68"/>
              <a:gd name="T30" fmla="*/ 2147483647 w 107"/>
              <a:gd name="T31" fmla="*/ 2147483647 h 68"/>
              <a:gd name="T32" fmla="*/ 2147483647 w 107"/>
              <a:gd name="T33" fmla="*/ 2147483647 h 68"/>
              <a:gd name="T34" fmla="*/ 2147483647 w 107"/>
              <a:gd name="T35" fmla="*/ 2147483647 h 68"/>
              <a:gd name="T36" fmla="*/ 2147483647 w 107"/>
              <a:gd name="T37" fmla="*/ 2147483647 h 68"/>
              <a:gd name="T38" fmla="*/ 2147483647 w 107"/>
              <a:gd name="T39" fmla="*/ 2147483647 h 68"/>
              <a:gd name="T40" fmla="*/ 2147483647 w 107"/>
              <a:gd name="T41" fmla="*/ 2147483647 h 68"/>
              <a:gd name="T42" fmla="*/ 2147483647 w 107"/>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68"/>
              <a:gd name="T68" fmla="*/ 107 w 107"/>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68">
                <a:moveTo>
                  <a:pt x="107" y="28"/>
                </a:moveTo>
                <a:lnTo>
                  <a:pt x="107" y="28"/>
                </a:lnTo>
                <a:lnTo>
                  <a:pt x="100" y="14"/>
                </a:lnTo>
                <a:lnTo>
                  <a:pt x="86" y="7"/>
                </a:lnTo>
                <a:lnTo>
                  <a:pt x="68" y="0"/>
                </a:lnTo>
                <a:lnTo>
                  <a:pt x="50" y="0"/>
                </a:lnTo>
                <a:lnTo>
                  <a:pt x="29" y="7"/>
                </a:lnTo>
                <a:lnTo>
                  <a:pt x="14" y="17"/>
                </a:lnTo>
                <a:lnTo>
                  <a:pt x="3" y="28"/>
                </a:lnTo>
                <a:lnTo>
                  <a:pt x="0" y="43"/>
                </a:lnTo>
                <a:lnTo>
                  <a:pt x="7" y="53"/>
                </a:lnTo>
                <a:lnTo>
                  <a:pt x="18" y="64"/>
                </a:lnTo>
                <a:lnTo>
                  <a:pt x="36" y="68"/>
                </a:lnTo>
                <a:lnTo>
                  <a:pt x="57" y="68"/>
                </a:lnTo>
                <a:lnTo>
                  <a:pt x="79" y="64"/>
                </a:lnTo>
                <a:lnTo>
                  <a:pt x="93" y="53"/>
                </a:lnTo>
                <a:lnTo>
                  <a:pt x="104" y="43"/>
                </a:lnTo>
                <a:lnTo>
                  <a:pt x="107" y="28"/>
                </a:lnTo>
                <a:close/>
              </a:path>
            </a:pathLst>
          </a:custGeom>
          <a:solidFill>
            <a:srgbClr val="FFDB00"/>
          </a:solidFill>
          <a:ln w="9525">
            <a:noFill/>
            <a:round/>
            <a:headEnd/>
            <a:tailEnd/>
          </a:ln>
        </p:spPr>
        <p:txBody>
          <a:bodyPr/>
          <a:lstStyle/>
          <a:p>
            <a:endParaRPr lang="en-US"/>
          </a:p>
        </p:txBody>
      </p:sp>
      <p:sp>
        <p:nvSpPr>
          <p:cNvPr id="41013" name="Freeform 55"/>
          <p:cNvSpPr>
            <a:spLocks/>
          </p:cNvSpPr>
          <p:nvPr/>
        </p:nvSpPr>
        <p:spPr bwMode="auto">
          <a:xfrm>
            <a:off x="3797300" y="4225925"/>
            <a:ext cx="279400" cy="144463"/>
          </a:xfrm>
          <a:custGeom>
            <a:avLst/>
            <a:gdLst>
              <a:gd name="T0" fmla="*/ 2147483647 w 101"/>
              <a:gd name="T1" fmla="*/ 2147483647 h 65"/>
              <a:gd name="T2" fmla="*/ 2147483647 w 101"/>
              <a:gd name="T3" fmla="*/ 2147483647 h 65"/>
              <a:gd name="T4" fmla="*/ 2147483647 w 101"/>
              <a:gd name="T5" fmla="*/ 2147483647 h 65"/>
              <a:gd name="T6" fmla="*/ 2147483647 w 101"/>
              <a:gd name="T7" fmla="*/ 2147483647 h 65"/>
              <a:gd name="T8" fmla="*/ 2147483647 w 101"/>
              <a:gd name="T9" fmla="*/ 0 h 65"/>
              <a:gd name="T10" fmla="*/ 2147483647 w 101"/>
              <a:gd name="T11" fmla="*/ 0 h 65"/>
              <a:gd name="T12" fmla="*/ 2147483647 w 101"/>
              <a:gd name="T13" fmla="*/ 0 h 65"/>
              <a:gd name="T14" fmla="*/ 2147483647 w 101"/>
              <a:gd name="T15" fmla="*/ 2147483647 h 65"/>
              <a:gd name="T16" fmla="*/ 2147483647 w 101"/>
              <a:gd name="T17" fmla="*/ 2147483647 h 65"/>
              <a:gd name="T18" fmla="*/ 2147483647 w 101"/>
              <a:gd name="T19" fmla="*/ 2147483647 h 65"/>
              <a:gd name="T20" fmla="*/ 0 w 101"/>
              <a:gd name="T21" fmla="*/ 2147483647 h 65"/>
              <a:gd name="T22" fmla="*/ 0 w 101"/>
              <a:gd name="T23" fmla="*/ 2147483647 h 65"/>
              <a:gd name="T24" fmla="*/ 2147483647 w 101"/>
              <a:gd name="T25" fmla="*/ 2147483647 h 65"/>
              <a:gd name="T26" fmla="*/ 2147483647 w 101"/>
              <a:gd name="T27" fmla="*/ 2147483647 h 65"/>
              <a:gd name="T28" fmla="*/ 2147483647 w 101"/>
              <a:gd name="T29" fmla="*/ 2147483647 h 65"/>
              <a:gd name="T30" fmla="*/ 2147483647 w 101"/>
              <a:gd name="T31" fmla="*/ 2147483647 h 65"/>
              <a:gd name="T32" fmla="*/ 2147483647 w 101"/>
              <a:gd name="T33" fmla="*/ 2147483647 h 65"/>
              <a:gd name="T34" fmla="*/ 2147483647 w 101"/>
              <a:gd name="T35" fmla="*/ 2147483647 h 65"/>
              <a:gd name="T36" fmla="*/ 2147483647 w 101"/>
              <a:gd name="T37" fmla="*/ 2147483647 h 65"/>
              <a:gd name="T38" fmla="*/ 2147483647 w 101"/>
              <a:gd name="T39" fmla="*/ 2147483647 h 65"/>
              <a:gd name="T40" fmla="*/ 2147483647 w 101"/>
              <a:gd name="T41" fmla="*/ 2147483647 h 65"/>
              <a:gd name="T42" fmla="*/ 2147483647 w 101"/>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65"/>
              <a:gd name="T68" fmla="*/ 101 w 101"/>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65">
                <a:moveTo>
                  <a:pt x="101" y="25"/>
                </a:moveTo>
                <a:lnTo>
                  <a:pt x="101" y="25"/>
                </a:lnTo>
                <a:lnTo>
                  <a:pt x="94" y="14"/>
                </a:lnTo>
                <a:lnTo>
                  <a:pt x="83" y="4"/>
                </a:lnTo>
                <a:lnTo>
                  <a:pt x="65" y="0"/>
                </a:lnTo>
                <a:lnTo>
                  <a:pt x="47" y="0"/>
                </a:lnTo>
                <a:lnTo>
                  <a:pt x="26" y="4"/>
                </a:lnTo>
                <a:lnTo>
                  <a:pt x="11" y="14"/>
                </a:lnTo>
                <a:lnTo>
                  <a:pt x="4" y="25"/>
                </a:lnTo>
                <a:lnTo>
                  <a:pt x="0" y="40"/>
                </a:lnTo>
                <a:lnTo>
                  <a:pt x="8" y="50"/>
                </a:lnTo>
                <a:lnTo>
                  <a:pt x="18" y="57"/>
                </a:lnTo>
                <a:lnTo>
                  <a:pt x="36" y="65"/>
                </a:lnTo>
                <a:lnTo>
                  <a:pt x="54" y="65"/>
                </a:lnTo>
                <a:lnTo>
                  <a:pt x="72" y="57"/>
                </a:lnTo>
                <a:lnTo>
                  <a:pt x="90" y="50"/>
                </a:lnTo>
                <a:lnTo>
                  <a:pt x="97" y="40"/>
                </a:lnTo>
                <a:lnTo>
                  <a:pt x="101" y="25"/>
                </a:lnTo>
                <a:close/>
              </a:path>
            </a:pathLst>
          </a:custGeom>
          <a:solidFill>
            <a:srgbClr val="FFD700"/>
          </a:solidFill>
          <a:ln w="9525">
            <a:noFill/>
            <a:round/>
            <a:headEnd/>
            <a:tailEnd/>
          </a:ln>
        </p:spPr>
        <p:txBody>
          <a:bodyPr/>
          <a:lstStyle/>
          <a:p>
            <a:endParaRPr lang="en-US"/>
          </a:p>
        </p:txBody>
      </p:sp>
      <p:sp>
        <p:nvSpPr>
          <p:cNvPr id="41014" name="Freeform 56"/>
          <p:cNvSpPr>
            <a:spLocks/>
          </p:cNvSpPr>
          <p:nvPr/>
        </p:nvSpPr>
        <p:spPr bwMode="auto">
          <a:xfrm>
            <a:off x="3808413" y="4225925"/>
            <a:ext cx="257175" cy="134938"/>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0 h 61"/>
              <a:gd name="T10" fmla="*/ 2147483647 w 93"/>
              <a:gd name="T11" fmla="*/ 0 h 61"/>
              <a:gd name="T12" fmla="*/ 2147483647 w 93"/>
              <a:gd name="T13" fmla="*/ 0 h 61"/>
              <a:gd name="T14" fmla="*/ 2147483647 w 93"/>
              <a:gd name="T15" fmla="*/ 2147483647 h 61"/>
              <a:gd name="T16" fmla="*/ 2147483647 w 93"/>
              <a:gd name="T17" fmla="*/ 2147483647 h 61"/>
              <a:gd name="T18" fmla="*/ 0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25"/>
                </a:moveTo>
                <a:lnTo>
                  <a:pt x="93" y="25"/>
                </a:lnTo>
                <a:lnTo>
                  <a:pt x="86" y="14"/>
                </a:lnTo>
                <a:lnTo>
                  <a:pt x="75" y="7"/>
                </a:lnTo>
                <a:lnTo>
                  <a:pt x="61" y="0"/>
                </a:lnTo>
                <a:lnTo>
                  <a:pt x="43" y="0"/>
                </a:lnTo>
                <a:lnTo>
                  <a:pt x="25" y="7"/>
                </a:lnTo>
                <a:lnTo>
                  <a:pt x="11" y="14"/>
                </a:lnTo>
                <a:lnTo>
                  <a:pt x="0" y="25"/>
                </a:lnTo>
                <a:lnTo>
                  <a:pt x="0" y="40"/>
                </a:lnTo>
                <a:lnTo>
                  <a:pt x="4" y="50"/>
                </a:lnTo>
                <a:lnTo>
                  <a:pt x="14" y="57"/>
                </a:lnTo>
                <a:lnTo>
                  <a:pt x="32" y="61"/>
                </a:lnTo>
                <a:lnTo>
                  <a:pt x="50" y="61"/>
                </a:lnTo>
                <a:lnTo>
                  <a:pt x="68" y="57"/>
                </a:lnTo>
                <a:lnTo>
                  <a:pt x="82" y="47"/>
                </a:lnTo>
                <a:lnTo>
                  <a:pt x="90" y="36"/>
                </a:lnTo>
                <a:lnTo>
                  <a:pt x="93" y="25"/>
                </a:lnTo>
                <a:close/>
              </a:path>
            </a:pathLst>
          </a:custGeom>
          <a:solidFill>
            <a:srgbClr val="FFD400"/>
          </a:solidFill>
          <a:ln w="9525">
            <a:noFill/>
            <a:round/>
            <a:headEnd/>
            <a:tailEnd/>
          </a:ln>
        </p:spPr>
        <p:txBody>
          <a:bodyPr/>
          <a:lstStyle/>
          <a:p>
            <a:endParaRPr lang="en-US"/>
          </a:p>
        </p:txBody>
      </p:sp>
      <p:sp>
        <p:nvSpPr>
          <p:cNvPr id="41015" name="Freeform 57"/>
          <p:cNvSpPr>
            <a:spLocks/>
          </p:cNvSpPr>
          <p:nvPr/>
        </p:nvSpPr>
        <p:spPr bwMode="auto">
          <a:xfrm>
            <a:off x="3819525" y="4235450"/>
            <a:ext cx="238125" cy="125413"/>
          </a:xfrm>
          <a:custGeom>
            <a:avLst/>
            <a:gdLst>
              <a:gd name="T0" fmla="*/ 0 w 86"/>
              <a:gd name="T1" fmla="*/ 2147483647 h 57"/>
              <a:gd name="T2" fmla="*/ 0 w 86"/>
              <a:gd name="T3" fmla="*/ 2147483647 h 57"/>
              <a:gd name="T4" fmla="*/ 2147483647 w 86"/>
              <a:gd name="T5" fmla="*/ 2147483647 h 57"/>
              <a:gd name="T6" fmla="*/ 2147483647 w 86"/>
              <a:gd name="T7" fmla="*/ 2147483647 h 57"/>
              <a:gd name="T8" fmla="*/ 2147483647 w 86"/>
              <a:gd name="T9" fmla="*/ 2147483647 h 57"/>
              <a:gd name="T10" fmla="*/ 2147483647 w 86"/>
              <a:gd name="T11" fmla="*/ 2147483647 h 57"/>
              <a:gd name="T12" fmla="*/ 2147483647 w 86"/>
              <a:gd name="T13" fmla="*/ 2147483647 h 57"/>
              <a:gd name="T14" fmla="*/ 2147483647 w 86"/>
              <a:gd name="T15" fmla="*/ 2147483647 h 57"/>
              <a:gd name="T16" fmla="*/ 2147483647 w 86"/>
              <a:gd name="T17" fmla="*/ 2147483647 h 57"/>
              <a:gd name="T18" fmla="*/ 2147483647 w 86"/>
              <a:gd name="T19" fmla="*/ 2147483647 h 57"/>
              <a:gd name="T20" fmla="*/ 2147483647 w 86"/>
              <a:gd name="T21" fmla="*/ 2147483647 h 57"/>
              <a:gd name="T22" fmla="*/ 2147483647 w 86"/>
              <a:gd name="T23" fmla="*/ 2147483647 h 57"/>
              <a:gd name="T24" fmla="*/ 2147483647 w 86"/>
              <a:gd name="T25" fmla="*/ 2147483647 h 57"/>
              <a:gd name="T26" fmla="*/ 2147483647 w 86"/>
              <a:gd name="T27" fmla="*/ 2147483647 h 57"/>
              <a:gd name="T28" fmla="*/ 2147483647 w 86"/>
              <a:gd name="T29" fmla="*/ 0 h 57"/>
              <a:gd name="T30" fmla="*/ 2147483647 w 86"/>
              <a:gd name="T31" fmla="*/ 0 h 57"/>
              <a:gd name="T32" fmla="*/ 2147483647 w 86"/>
              <a:gd name="T33" fmla="*/ 0 h 57"/>
              <a:gd name="T34" fmla="*/ 2147483647 w 86"/>
              <a:gd name="T35" fmla="*/ 2147483647 h 57"/>
              <a:gd name="T36" fmla="*/ 2147483647 w 86"/>
              <a:gd name="T37" fmla="*/ 2147483647 h 57"/>
              <a:gd name="T38" fmla="*/ 0 w 86"/>
              <a:gd name="T39" fmla="*/ 2147483647 h 57"/>
              <a:gd name="T40" fmla="*/ 0 w 86"/>
              <a:gd name="T41" fmla="*/ 2147483647 h 57"/>
              <a:gd name="T42" fmla="*/ 0 w 86"/>
              <a:gd name="T43" fmla="*/ 214748364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7"/>
              <a:gd name="T68" fmla="*/ 86 w 86"/>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7">
                <a:moveTo>
                  <a:pt x="0" y="32"/>
                </a:moveTo>
                <a:lnTo>
                  <a:pt x="0" y="32"/>
                </a:lnTo>
                <a:lnTo>
                  <a:pt x="3" y="43"/>
                </a:lnTo>
                <a:lnTo>
                  <a:pt x="14" y="50"/>
                </a:lnTo>
                <a:lnTo>
                  <a:pt x="28" y="57"/>
                </a:lnTo>
                <a:lnTo>
                  <a:pt x="46" y="57"/>
                </a:lnTo>
                <a:lnTo>
                  <a:pt x="64" y="50"/>
                </a:lnTo>
                <a:lnTo>
                  <a:pt x="75" y="43"/>
                </a:lnTo>
                <a:lnTo>
                  <a:pt x="86" y="32"/>
                </a:lnTo>
                <a:lnTo>
                  <a:pt x="86" y="21"/>
                </a:lnTo>
                <a:lnTo>
                  <a:pt x="82" y="10"/>
                </a:lnTo>
                <a:lnTo>
                  <a:pt x="71" y="3"/>
                </a:lnTo>
                <a:lnTo>
                  <a:pt x="57" y="0"/>
                </a:lnTo>
                <a:lnTo>
                  <a:pt x="39" y="0"/>
                </a:lnTo>
                <a:lnTo>
                  <a:pt x="21" y="3"/>
                </a:lnTo>
                <a:lnTo>
                  <a:pt x="10" y="10"/>
                </a:lnTo>
                <a:lnTo>
                  <a:pt x="0" y="21"/>
                </a:lnTo>
                <a:lnTo>
                  <a:pt x="0" y="32"/>
                </a:lnTo>
                <a:close/>
              </a:path>
            </a:pathLst>
          </a:custGeom>
          <a:solidFill>
            <a:srgbClr val="FFD100"/>
          </a:solidFill>
          <a:ln w="9525">
            <a:noFill/>
            <a:round/>
            <a:headEnd/>
            <a:tailEnd/>
          </a:ln>
        </p:spPr>
        <p:txBody>
          <a:bodyPr/>
          <a:lstStyle/>
          <a:p>
            <a:endParaRPr lang="en-US"/>
          </a:p>
        </p:txBody>
      </p:sp>
      <p:sp>
        <p:nvSpPr>
          <p:cNvPr id="41016" name="Freeform 58"/>
          <p:cNvSpPr>
            <a:spLocks/>
          </p:cNvSpPr>
          <p:nvPr/>
        </p:nvSpPr>
        <p:spPr bwMode="auto">
          <a:xfrm>
            <a:off x="3559175" y="2973388"/>
            <a:ext cx="587375" cy="674687"/>
          </a:xfrm>
          <a:custGeom>
            <a:avLst/>
            <a:gdLst>
              <a:gd name="T0" fmla="*/ 0 w 212"/>
              <a:gd name="T1" fmla="*/ 2147483647 h 305"/>
              <a:gd name="T2" fmla="*/ 0 w 212"/>
              <a:gd name="T3" fmla="*/ 2147483647 h 305"/>
              <a:gd name="T4" fmla="*/ 2147483647 w 212"/>
              <a:gd name="T5" fmla="*/ 2147483647 h 305"/>
              <a:gd name="T6" fmla="*/ 2147483647 w 212"/>
              <a:gd name="T7" fmla="*/ 2147483647 h 305"/>
              <a:gd name="T8" fmla="*/ 2147483647 w 212"/>
              <a:gd name="T9" fmla="*/ 2147483647 h 305"/>
              <a:gd name="T10" fmla="*/ 2147483647 w 212"/>
              <a:gd name="T11" fmla="*/ 2147483647 h 305"/>
              <a:gd name="T12" fmla="*/ 2147483647 w 212"/>
              <a:gd name="T13" fmla="*/ 2147483647 h 305"/>
              <a:gd name="T14" fmla="*/ 2147483647 w 212"/>
              <a:gd name="T15" fmla="*/ 2147483647 h 305"/>
              <a:gd name="T16" fmla="*/ 2147483647 w 212"/>
              <a:gd name="T17" fmla="*/ 2147483647 h 305"/>
              <a:gd name="T18" fmla="*/ 2147483647 w 212"/>
              <a:gd name="T19" fmla="*/ 2147483647 h 305"/>
              <a:gd name="T20" fmla="*/ 2147483647 w 212"/>
              <a:gd name="T21" fmla="*/ 2147483647 h 305"/>
              <a:gd name="T22" fmla="*/ 2147483647 w 212"/>
              <a:gd name="T23" fmla="*/ 2147483647 h 305"/>
              <a:gd name="T24" fmla="*/ 2147483647 w 212"/>
              <a:gd name="T25" fmla="*/ 2147483647 h 305"/>
              <a:gd name="T26" fmla="*/ 2147483647 w 212"/>
              <a:gd name="T27" fmla="*/ 2147483647 h 305"/>
              <a:gd name="T28" fmla="*/ 2147483647 w 212"/>
              <a:gd name="T29" fmla="*/ 2147483647 h 305"/>
              <a:gd name="T30" fmla="*/ 2147483647 w 212"/>
              <a:gd name="T31" fmla="*/ 2147483647 h 305"/>
              <a:gd name="T32" fmla="*/ 2147483647 w 212"/>
              <a:gd name="T33" fmla="*/ 2147483647 h 305"/>
              <a:gd name="T34" fmla="*/ 2147483647 w 212"/>
              <a:gd name="T35" fmla="*/ 2147483647 h 305"/>
              <a:gd name="T36" fmla="*/ 2147483647 w 212"/>
              <a:gd name="T37" fmla="*/ 2147483647 h 305"/>
              <a:gd name="T38" fmla="*/ 2147483647 w 212"/>
              <a:gd name="T39" fmla="*/ 2147483647 h 305"/>
              <a:gd name="T40" fmla="*/ 2147483647 w 212"/>
              <a:gd name="T41" fmla="*/ 2147483647 h 305"/>
              <a:gd name="T42" fmla="*/ 2147483647 w 212"/>
              <a:gd name="T43" fmla="*/ 2147483647 h 305"/>
              <a:gd name="T44" fmla="*/ 2147483647 w 212"/>
              <a:gd name="T45" fmla="*/ 2147483647 h 305"/>
              <a:gd name="T46" fmla="*/ 2147483647 w 212"/>
              <a:gd name="T47" fmla="*/ 2147483647 h 305"/>
              <a:gd name="T48" fmla="*/ 2147483647 w 212"/>
              <a:gd name="T49" fmla="*/ 2147483647 h 305"/>
              <a:gd name="T50" fmla="*/ 2147483647 w 212"/>
              <a:gd name="T51" fmla="*/ 2147483647 h 305"/>
              <a:gd name="T52" fmla="*/ 2147483647 w 212"/>
              <a:gd name="T53" fmla="*/ 2147483647 h 305"/>
              <a:gd name="T54" fmla="*/ 2147483647 w 212"/>
              <a:gd name="T55" fmla="*/ 0 h 305"/>
              <a:gd name="T56" fmla="*/ 2147483647 w 212"/>
              <a:gd name="T57" fmla="*/ 0 h 305"/>
              <a:gd name="T58" fmla="*/ 2147483647 w 212"/>
              <a:gd name="T59" fmla="*/ 2147483647 h 305"/>
              <a:gd name="T60" fmla="*/ 2147483647 w 212"/>
              <a:gd name="T61" fmla="*/ 2147483647 h 305"/>
              <a:gd name="T62" fmla="*/ 2147483647 w 212"/>
              <a:gd name="T63" fmla="*/ 2147483647 h 305"/>
              <a:gd name="T64" fmla="*/ 2147483647 w 212"/>
              <a:gd name="T65" fmla="*/ 2147483647 h 305"/>
              <a:gd name="T66" fmla="*/ 2147483647 w 212"/>
              <a:gd name="T67" fmla="*/ 2147483647 h 305"/>
              <a:gd name="T68" fmla="*/ 2147483647 w 212"/>
              <a:gd name="T69" fmla="*/ 2147483647 h 305"/>
              <a:gd name="T70" fmla="*/ 0 w 212"/>
              <a:gd name="T71" fmla="*/ 2147483647 h 305"/>
              <a:gd name="T72" fmla="*/ 0 w 212"/>
              <a:gd name="T73" fmla="*/ 2147483647 h 305"/>
              <a:gd name="T74" fmla="*/ 0 w 212"/>
              <a:gd name="T75" fmla="*/ 2147483647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305"/>
              <a:gd name="T116" fmla="*/ 212 w 212"/>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305">
                <a:moveTo>
                  <a:pt x="0" y="158"/>
                </a:moveTo>
                <a:lnTo>
                  <a:pt x="0" y="158"/>
                </a:lnTo>
                <a:lnTo>
                  <a:pt x="4" y="190"/>
                </a:lnTo>
                <a:lnTo>
                  <a:pt x="11" y="219"/>
                </a:lnTo>
                <a:lnTo>
                  <a:pt x="22" y="244"/>
                </a:lnTo>
                <a:lnTo>
                  <a:pt x="36" y="265"/>
                </a:lnTo>
                <a:lnTo>
                  <a:pt x="54" y="283"/>
                </a:lnTo>
                <a:lnTo>
                  <a:pt x="72" y="294"/>
                </a:lnTo>
                <a:lnTo>
                  <a:pt x="94" y="301"/>
                </a:lnTo>
                <a:lnTo>
                  <a:pt x="115" y="305"/>
                </a:lnTo>
                <a:lnTo>
                  <a:pt x="137" y="301"/>
                </a:lnTo>
                <a:lnTo>
                  <a:pt x="155" y="290"/>
                </a:lnTo>
                <a:lnTo>
                  <a:pt x="172" y="276"/>
                </a:lnTo>
                <a:lnTo>
                  <a:pt x="187" y="254"/>
                </a:lnTo>
                <a:lnTo>
                  <a:pt x="201" y="233"/>
                </a:lnTo>
                <a:lnTo>
                  <a:pt x="208" y="204"/>
                </a:lnTo>
                <a:lnTo>
                  <a:pt x="212" y="176"/>
                </a:lnTo>
                <a:lnTo>
                  <a:pt x="212" y="147"/>
                </a:lnTo>
                <a:lnTo>
                  <a:pt x="208" y="115"/>
                </a:lnTo>
                <a:lnTo>
                  <a:pt x="201" y="86"/>
                </a:lnTo>
                <a:lnTo>
                  <a:pt x="190" y="61"/>
                </a:lnTo>
                <a:lnTo>
                  <a:pt x="176" y="39"/>
                </a:lnTo>
                <a:lnTo>
                  <a:pt x="158" y="21"/>
                </a:lnTo>
                <a:lnTo>
                  <a:pt x="140" y="11"/>
                </a:lnTo>
                <a:lnTo>
                  <a:pt x="119" y="4"/>
                </a:lnTo>
                <a:lnTo>
                  <a:pt x="97" y="0"/>
                </a:lnTo>
                <a:lnTo>
                  <a:pt x="76" y="4"/>
                </a:lnTo>
                <a:lnTo>
                  <a:pt x="58" y="14"/>
                </a:lnTo>
                <a:lnTo>
                  <a:pt x="40" y="29"/>
                </a:lnTo>
                <a:lnTo>
                  <a:pt x="26" y="50"/>
                </a:lnTo>
                <a:lnTo>
                  <a:pt x="15" y="72"/>
                </a:lnTo>
                <a:lnTo>
                  <a:pt x="4" y="100"/>
                </a:lnTo>
                <a:lnTo>
                  <a:pt x="0" y="129"/>
                </a:lnTo>
                <a:lnTo>
                  <a:pt x="0" y="158"/>
                </a:lnTo>
                <a:close/>
              </a:path>
            </a:pathLst>
          </a:custGeom>
          <a:solidFill>
            <a:srgbClr val="203E99"/>
          </a:solidFill>
          <a:ln w="9525">
            <a:noFill/>
            <a:round/>
            <a:headEnd/>
            <a:tailEnd/>
          </a:ln>
        </p:spPr>
        <p:txBody>
          <a:bodyPr/>
          <a:lstStyle/>
          <a:p>
            <a:endParaRPr lang="en-US"/>
          </a:p>
        </p:txBody>
      </p:sp>
      <p:sp>
        <p:nvSpPr>
          <p:cNvPr id="41017" name="Freeform 59"/>
          <p:cNvSpPr>
            <a:spLocks/>
          </p:cNvSpPr>
          <p:nvPr/>
        </p:nvSpPr>
        <p:spPr bwMode="auto">
          <a:xfrm>
            <a:off x="3619500" y="3044825"/>
            <a:ext cx="465138" cy="530225"/>
          </a:xfrm>
          <a:custGeom>
            <a:avLst/>
            <a:gdLst>
              <a:gd name="T0" fmla="*/ 0 w 168"/>
              <a:gd name="T1" fmla="*/ 2147483647 h 240"/>
              <a:gd name="T2" fmla="*/ 0 w 168"/>
              <a:gd name="T3" fmla="*/ 2147483647 h 240"/>
              <a:gd name="T4" fmla="*/ 2147483647 w 168"/>
              <a:gd name="T5" fmla="*/ 2147483647 h 240"/>
              <a:gd name="T6" fmla="*/ 2147483647 w 168"/>
              <a:gd name="T7" fmla="*/ 2147483647 h 240"/>
              <a:gd name="T8" fmla="*/ 2147483647 w 168"/>
              <a:gd name="T9" fmla="*/ 2147483647 h 240"/>
              <a:gd name="T10" fmla="*/ 2147483647 w 168"/>
              <a:gd name="T11" fmla="*/ 2147483647 h 240"/>
              <a:gd name="T12" fmla="*/ 2147483647 w 168"/>
              <a:gd name="T13" fmla="*/ 2147483647 h 240"/>
              <a:gd name="T14" fmla="*/ 2147483647 w 168"/>
              <a:gd name="T15" fmla="*/ 2147483647 h 240"/>
              <a:gd name="T16" fmla="*/ 2147483647 w 168"/>
              <a:gd name="T17" fmla="*/ 2147483647 h 240"/>
              <a:gd name="T18" fmla="*/ 2147483647 w 168"/>
              <a:gd name="T19" fmla="*/ 2147483647 h 240"/>
              <a:gd name="T20" fmla="*/ 2147483647 w 168"/>
              <a:gd name="T21" fmla="*/ 2147483647 h 240"/>
              <a:gd name="T22" fmla="*/ 2147483647 w 168"/>
              <a:gd name="T23" fmla="*/ 2147483647 h 240"/>
              <a:gd name="T24" fmla="*/ 2147483647 w 168"/>
              <a:gd name="T25" fmla="*/ 2147483647 h 240"/>
              <a:gd name="T26" fmla="*/ 2147483647 w 168"/>
              <a:gd name="T27" fmla="*/ 2147483647 h 240"/>
              <a:gd name="T28" fmla="*/ 2147483647 w 168"/>
              <a:gd name="T29" fmla="*/ 2147483647 h 240"/>
              <a:gd name="T30" fmla="*/ 2147483647 w 168"/>
              <a:gd name="T31" fmla="*/ 2147483647 h 240"/>
              <a:gd name="T32" fmla="*/ 2147483647 w 168"/>
              <a:gd name="T33" fmla="*/ 2147483647 h 240"/>
              <a:gd name="T34" fmla="*/ 2147483647 w 168"/>
              <a:gd name="T35" fmla="*/ 2147483647 h 240"/>
              <a:gd name="T36" fmla="*/ 2147483647 w 168"/>
              <a:gd name="T37" fmla="*/ 2147483647 h 240"/>
              <a:gd name="T38" fmla="*/ 2147483647 w 168"/>
              <a:gd name="T39" fmla="*/ 2147483647 h 240"/>
              <a:gd name="T40" fmla="*/ 2147483647 w 168"/>
              <a:gd name="T41" fmla="*/ 2147483647 h 240"/>
              <a:gd name="T42" fmla="*/ 2147483647 w 168"/>
              <a:gd name="T43" fmla="*/ 2147483647 h 240"/>
              <a:gd name="T44" fmla="*/ 2147483647 w 168"/>
              <a:gd name="T45" fmla="*/ 2147483647 h 240"/>
              <a:gd name="T46" fmla="*/ 2147483647 w 168"/>
              <a:gd name="T47" fmla="*/ 2147483647 h 240"/>
              <a:gd name="T48" fmla="*/ 2147483647 w 168"/>
              <a:gd name="T49" fmla="*/ 2147483647 h 240"/>
              <a:gd name="T50" fmla="*/ 2147483647 w 168"/>
              <a:gd name="T51" fmla="*/ 2147483647 h 240"/>
              <a:gd name="T52" fmla="*/ 2147483647 w 168"/>
              <a:gd name="T53" fmla="*/ 0 h 240"/>
              <a:gd name="T54" fmla="*/ 2147483647 w 168"/>
              <a:gd name="T55" fmla="*/ 0 h 240"/>
              <a:gd name="T56" fmla="*/ 2147483647 w 168"/>
              <a:gd name="T57" fmla="*/ 0 h 240"/>
              <a:gd name="T58" fmla="*/ 2147483647 w 168"/>
              <a:gd name="T59" fmla="*/ 2147483647 h 240"/>
              <a:gd name="T60" fmla="*/ 2147483647 w 168"/>
              <a:gd name="T61" fmla="*/ 2147483647 h 240"/>
              <a:gd name="T62" fmla="*/ 2147483647 w 168"/>
              <a:gd name="T63" fmla="*/ 2147483647 h 240"/>
              <a:gd name="T64" fmla="*/ 2147483647 w 168"/>
              <a:gd name="T65" fmla="*/ 2147483647 h 240"/>
              <a:gd name="T66" fmla="*/ 2147483647 w 168"/>
              <a:gd name="T67" fmla="*/ 2147483647 h 240"/>
              <a:gd name="T68" fmla="*/ 2147483647 w 168"/>
              <a:gd name="T69" fmla="*/ 2147483647 h 240"/>
              <a:gd name="T70" fmla="*/ 0 w 168"/>
              <a:gd name="T71" fmla="*/ 2147483647 h 240"/>
              <a:gd name="T72" fmla="*/ 0 w 168"/>
              <a:gd name="T73" fmla="*/ 2147483647 h 240"/>
              <a:gd name="T74" fmla="*/ 0 w 168"/>
              <a:gd name="T75" fmla="*/ 2147483647 h 2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240"/>
              <a:gd name="T116" fmla="*/ 168 w 168"/>
              <a:gd name="T117" fmla="*/ 240 h 2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240">
                <a:moveTo>
                  <a:pt x="0" y="126"/>
                </a:moveTo>
                <a:lnTo>
                  <a:pt x="0" y="126"/>
                </a:lnTo>
                <a:lnTo>
                  <a:pt x="4" y="151"/>
                </a:lnTo>
                <a:lnTo>
                  <a:pt x="11" y="172"/>
                </a:lnTo>
                <a:lnTo>
                  <a:pt x="18" y="194"/>
                </a:lnTo>
                <a:lnTo>
                  <a:pt x="29" y="212"/>
                </a:lnTo>
                <a:lnTo>
                  <a:pt x="43" y="226"/>
                </a:lnTo>
                <a:lnTo>
                  <a:pt x="57" y="233"/>
                </a:lnTo>
                <a:lnTo>
                  <a:pt x="75" y="240"/>
                </a:lnTo>
                <a:lnTo>
                  <a:pt x="93" y="240"/>
                </a:lnTo>
                <a:lnTo>
                  <a:pt x="107" y="237"/>
                </a:lnTo>
                <a:lnTo>
                  <a:pt x="125" y="230"/>
                </a:lnTo>
                <a:lnTo>
                  <a:pt x="140" y="219"/>
                </a:lnTo>
                <a:lnTo>
                  <a:pt x="150" y="201"/>
                </a:lnTo>
                <a:lnTo>
                  <a:pt x="158" y="183"/>
                </a:lnTo>
                <a:lnTo>
                  <a:pt x="165" y="161"/>
                </a:lnTo>
                <a:lnTo>
                  <a:pt x="168" y="140"/>
                </a:lnTo>
                <a:lnTo>
                  <a:pt x="168" y="115"/>
                </a:lnTo>
                <a:lnTo>
                  <a:pt x="168" y="90"/>
                </a:lnTo>
                <a:lnTo>
                  <a:pt x="161" y="68"/>
                </a:lnTo>
                <a:lnTo>
                  <a:pt x="150" y="47"/>
                </a:lnTo>
                <a:lnTo>
                  <a:pt x="140" y="32"/>
                </a:lnTo>
                <a:lnTo>
                  <a:pt x="125" y="18"/>
                </a:lnTo>
                <a:lnTo>
                  <a:pt x="111" y="7"/>
                </a:lnTo>
                <a:lnTo>
                  <a:pt x="97" y="0"/>
                </a:lnTo>
                <a:lnTo>
                  <a:pt x="79" y="0"/>
                </a:lnTo>
                <a:lnTo>
                  <a:pt x="61" y="4"/>
                </a:lnTo>
                <a:lnTo>
                  <a:pt x="47" y="11"/>
                </a:lnTo>
                <a:lnTo>
                  <a:pt x="32" y="22"/>
                </a:lnTo>
                <a:lnTo>
                  <a:pt x="21" y="40"/>
                </a:lnTo>
                <a:lnTo>
                  <a:pt x="11" y="58"/>
                </a:lnTo>
                <a:lnTo>
                  <a:pt x="4" y="79"/>
                </a:lnTo>
                <a:lnTo>
                  <a:pt x="0" y="101"/>
                </a:lnTo>
                <a:lnTo>
                  <a:pt x="0" y="126"/>
                </a:lnTo>
                <a:close/>
              </a:path>
            </a:pathLst>
          </a:custGeom>
          <a:solidFill>
            <a:srgbClr val="3361AA"/>
          </a:solidFill>
          <a:ln w="9525">
            <a:noFill/>
            <a:round/>
            <a:headEnd/>
            <a:tailEnd/>
          </a:ln>
        </p:spPr>
        <p:txBody>
          <a:bodyPr/>
          <a:lstStyle/>
          <a:p>
            <a:endParaRPr lang="en-US"/>
          </a:p>
        </p:txBody>
      </p:sp>
      <p:sp>
        <p:nvSpPr>
          <p:cNvPr id="41018" name="Freeform 60"/>
          <p:cNvSpPr>
            <a:spLocks/>
          </p:cNvSpPr>
          <p:nvPr/>
        </p:nvSpPr>
        <p:spPr bwMode="auto">
          <a:xfrm>
            <a:off x="3700463" y="3154363"/>
            <a:ext cx="306387" cy="334962"/>
          </a:xfrm>
          <a:custGeom>
            <a:avLst/>
            <a:gdLst>
              <a:gd name="T0" fmla="*/ 0 w 111"/>
              <a:gd name="T1" fmla="*/ 2147483647 h 151"/>
              <a:gd name="T2" fmla="*/ 0 w 111"/>
              <a:gd name="T3" fmla="*/ 2147483647 h 151"/>
              <a:gd name="T4" fmla="*/ 2147483647 w 111"/>
              <a:gd name="T5" fmla="*/ 2147483647 h 151"/>
              <a:gd name="T6" fmla="*/ 2147483647 w 111"/>
              <a:gd name="T7" fmla="*/ 2147483647 h 151"/>
              <a:gd name="T8" fmla="*/ 2147483647 w 111"/>
              <a:gd name="T9" fmla="*/ 2147483647 h 151"/>
              <a:gd name="T10" fmla="*/ 2147483647 w 111"/>
              <a:gd name="T11" fmla="*/ 2147483647 h 151"/>
              <a:gd name="T12" fmla="*/ 2147483647 w 111"/>
              <a:gd name="T13" fmla="*/ 2147483647 h 151"/>
              <a:gd name="T14" fmla="*/ 2147483647 w 111"/>
              <a:gd name="T15" fmla="*/ 2147483647 h 151"/>
              <a:gd name="T16" fmla="*/ 2147483647 w 111"/>
              <a:gd name="T17" fmla="*/ 2147483647 h 151"/>
              <a:gd name="T18" fmla="*/ 2147483647 w 111"/>
              <a:gd name="T19" fmla="*/ 2147483647 h 151"/>
              <a:gd name="T20" fmla="*/ 2147483647 w 111"/>
              <a:gd name="T21" fmla="*/ 2147483647 h 151"/>
              <a:gd name="T22" fmla="*/ 2147483647 w 111"/>
              <a:gd name="T23" fmla="*/ 2147483647 h 151"/>
              <a:gd name="T24" fmla="*/ 2147483647 w 111"/>
              <a:gd name="T25" fmla="*/ 2147483647 h 151"/>
              <a:gd name="T26" fmla="*/ 2147483647 w 111"/>
              <a:gd name="T27" fmla="*/ 2147483647 h 151"/>
              <a:gd name="T28" fmla="*/ 2147483647 w 111"/>
              <a:gd name="T29" fmla="*/ 2147483647 h 151"/>
              <a:gd name="T30" fmla="*/ 2147483647 w 111"/>
              <a:gd name="T31" fmla="*/ 2147483647 h 151"/>
              <a:gd name="T32" fmla="*/ 2147483647 w 111"/>
              <a:gd name="T33" fmla="*/ 2147483647 h 151"/>
              <a:gd name="T34" fmla="*/ 2147483647 w 111"/>
              <a:gd name="T35" fmla="*/ 2147483647 h 151"/>
              <a:gd name="T36" fmla="*/ 2147483647 w 111"/>
              <a:gd name="T37" fmla="*/ 2147483647 h 151"/>
              <a:gd name="T38" fmla="*/ 2147483647 w 111"/>
              <a:gd name="T39" fmla="*/ 2147483647 h 151"/>
              <a:gd name="T40" fmla="*/ 2147483647 w 111"/>
              <a:gd name="T41" fmla="*/ 2147483647 h 151"/>
              <a:gd name="T42" fmla="*/ 2147483647 w 111"/>
              <a:gd name="T43" fmla="*/ 2147483647 h 151"/>
              <a:gd name="T44" fmla="*/ 2147483647 w 111"/>
              <a:gd name="T45" fmla="*/ 2147483647 h 151"/>
              <a:gd name="T46" fmla="*/ 2147483647 w 111"/>
              <a:gd name="T47" fmla="*/ 2147483647 h 151"/>
              <a:gd name="T48" fmla="*/ 2147483647 w 111"/>
              <a:gd name="T49" fmla="*/ 2147483647 h 151"/>
              <a:gd name="T50" fmla="*/ 2147483647 w 111"/>
              <a:gd name="T51" fmla="*/ 2147483647 h 151"/>
              <a:gd name="T52" fmla="*/ 2147483647 w 111"/>
              <a:gd name="T53" fmla="*/ 0 h 151"/>
              <a:gd name="T54" fmla="*/ 2147483647 w 111"/>
              <a:gd name="T55" fmla="*/ 0 h 151"/>
              <a:gd name="T56" fmla="*/ 2147483647 w 111"/>
              <a:gd name="T57" fmla="*/ 0 h 151"/>
              <a:gd name="T58" fmla="*/ 2147483647 w 111"/>
              <a:gd name="T59" fmla="*/ 2147483647 h 151"/>
              <a:gd name="T60" fmla="*/ 2147483647 w 111"/>
              <a:gd name="T61" fmla="*/ 2147483647 h 151"/>
              <a:gd name="T62" fmla="*/ 2147483647 w 111"/>
              <a:gd name="T63" fmla="*/ 2147483647 h 151"/>
              <a:gd name="T64" fmla="*/ 2147483647 w 111"/>
              <a:gd name="T65" fmla="*/ 2147483647 h 151"/>
              <a:gd name="T66" fmla="*/ 2147483647 w 111"/>
              <a:gd name="T67" fmla="*/ 2147483647 h 151"/>
              <a:gd name="T68" fmla="*/ 2147483647 w 111"/>
              <a:gd name="T69" fmla="*/ 2147483647 h 151"/>
              <a:gd name="T70" fmla="*/ 0 w 111"/>
              <a:gd name="T71" fmla="*/ 2147483647 h 151"/>
              <a:gd name="T72" fmla="*/ 0 w 111"/>
              <a:gd name="T73" fmla="*/ 2147483647 h 151"/>
              <a:gd name="T74" fmla="*/ 0 w 111"/>
              <a:gd name="T75" fmla="*/ 2147483647 h 1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51"/>
              <a:gd name="T116" fmla="*/ 111 w 111"/>
              <a:gd name="T117" fmla="*/ 151 h 1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51">
                <a:moveTo>
                  <a:pt x="0" y="79"/>
                </a:moveTo>
                <a:lnTo>
                  <a:pt x="0" y="79"/>
                </a:lnTo>
                <a:lnTo>
                  <a:pt x="3" y="94"/>
                </a:lnTo>
                <a:lnTo>
                  <a:pt x="7" y="108"/>
                </a:lnTo>
                <a:lnTo>
                  <a:pt x="14" y="119"/>
                </a:lnTo>
                <a:lnTo>
                  <a:pt x="21" y="129"/>
                </a:lnTo>
                <a:lnTo>
                  <a:pt x="28" y="140"/>
                </a:lnTo>
                <a:lnTo>
                  <a:pt x="39" y="147"/>
                </a:lnTo>
                <a:lnTo>
                  <a:pt x="50" y="151"/>
                </a:lnTo>
                <a:lnTo>
                  <a:pt x="61" y="151"/>
                </a:lnTo>
                <a:lnTo>
                  <a:pt x="71" y="147"/>
                </a:lnTo>
                <a:lnTo>
                  <a:pt x="82" y="144"/>
                </a:lnTo>
                <a:lnTo>
                  <a:pt x="89" y="137"/>
                </a:lnTo>
                <a:lnTo>
                  <a:pt x="100" y="126"/>
                </a:lnTo>
                <a:lnTo>
                  <a:pt x="104" y="115"/>
                </a:lnTo>
                <a:lnTo>
                  <a:pt x="111" y="101"/>
                </a:lnTo>
                <a:lnTo>
                  <a:pt x="111" y="86"/>
                </a:lnTo>
                <a:lnTo>
                  <a:pt x="111" y="72"/>
                </a:lnTo>
                <a:lnTo>
                  <a:pt x="111" y="58"/>
                </a:lnTo>
                <a:lnTo>
                  <a:pt x="107" y="43"/>
                </a:lnTo>
                <a:lnTo>
                  <a:pt x="100" y="29"/>
                </a:lnTo>
                <a:lnTo>
                  <a:pt x="93" y="18"/>
                </a:lnTo>
                <a:lnTo>
                  <a:pt x="82" y="11"/>
                </a:lnTo>
                <a:lnTo>
                  <a:pt x="75" y="4"/>
                </a:lnTo>
                <a:lnTo>
                  <a:pt x="64" y="0"/>
                </a:lnTo>
                <a:lnTo>
                  <a:pt x="53" y="0"/>
                </a:lnTo>
                <a:lnTo>
                  <a:pt x="39" y="4"/>
                </a:lnTo>
                <a:lnTo>
                  <a:pt x="32" y="8"/>
                </a:lnTo>
                <a:lnTo>
                  <a:pt x="21" y="15"/>
                </a:lnTo>
                <a:lnTo>
                  <a:pt x="14" y="25"/>
                </a:lnTo>
                <a:lnTo>
                  <a:pt x="7" y="36"/>
                </a:lnTo>
                <a:lnTo>
                  <a:pt x="3" y="51"/>
                </a:lnTo>
                <a:lnTo>
                  <a:pt x="0" y="65"/>
                </a:lnTo>
                <a:lnTo>
                  <a:pt x="0" y="79"/>
                </a:lnTo>
                <a:close/>
              </a:path>
            </a:pathLst>
          </a:custGeom>
          <a:solidFill>
            <a:srgbClr val="000000"/>
          </a:solidFill>
          <a:ln w="9525">
            <a:noFill/>
            <a:round/>
            <a:headEnd/>
            <a:tailEnd/>
          </a:ln>
        </p:spPr>
        <p:txBody>
          <a:bodyPr/>
          <a:lstStyle/>
          <a:p>
            <a:endParaRPr lang="en-US"/>
          </a:p>
        </p:txBody>
      </p:sp>
      <p:sp>
        <p:nvSpPr>
          <p:cNvPr id="41019" name="Freeform 61"/>
          <p:cNvSpPr>
            <a:spLocks/>
          </p:cNvSpPr>
          <p:nvPr/>
        </p:nvSpPr>
        <p:spPr bwMode="auto">
          <a:xfrm>
            <a:off x="3857625" y="3140075"/>
            <a:ext cx="119063" cy="127000"/>
          </a:xfrm>
          <a:custGeom>
            <a:avLst/>
            <a:gdLst>
              <a:gd name="T0" fmla="*/ 0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2147483647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2147483647 w 43"/>
              <a:gd name="T27" fmla="*/ 2147483647 h 58"/>
              <a:gd name="T28" fmla="*/ 2147483647 w 43"/>
              <a:gd name="T29" fmla="*/ 2147483647 h 58"/>
              <a:gd name="T30" fmla="*/ 2147483647 w 43"/>
              <a:gd name="T31" fmla="*/ 0 h 58"/>
              <a:gd name="T32" fmla="*/ 2147483647 w 43"/>
              <a:gd name="T33" fmla="*/ 0 h 58"/>
              <a:gd name="T34" fmla="*/ 2147483647 w 43"/>
              <a:gd name="T35" fmla="*/ 0 h 58"/>
              <a:gd name="T36" fmla="*/ 2147483647 w 43"/>
              <a:gd name="T37" fmla="*/ 2147483647 h 58"/>
              <a:gd name="T38" fmla="*/ 2147483647 w 43"/>
              <a:gd name="T39" fmla="*/ 2147483647 h 58"/>
              <a:gd name="T40" fmla="*/ 0 w 43"/>
              <a:gd name="T41" fmla="*/ 2147483647 h 58"/>
              <a:gd name="T42" fmla="*/ 0 w 43"/>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8"/>
              <a:gd name="T68" fmla="*/ 43 w 4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8">
                <a:moveTo>
                  <a:pt x="0" y="29"/>
                </a:moveTo>
                <a:lnTo>
                  <a:pt x="0" y="29"/>
                </a:lnTo>
                <a:lnTo>
                  <a:pt x="4" y="40"/>
                </a:lnTo>
                <a:lnTo>
                  <a:pt x="7" y="50"/>
                </a:lnTo>
                <a:lnTo>
                  <a:pt x="14" y="58"/>
                </a:lnTo>
                <a:lnTo>
                  <a:pt x="21" y="58"/>
                </a:lnTo>
                <a:lnTo>
                  <a:pt x="29" y="58"/>
                </a:lnTo>
                <a:lnTo>
                  <a:pt x="36" y="50"/>
                </a:lnTo>
                <a:lnTo>
                  <a:pt x="43" y="43"/>
                </a:lnTo>
                <a:lnTo>
                  <a:pt x="43" y="32"/>
                </a:lnTo>
                <a:lnTo>
                  <a:pt x="43" y="18"/>
                </a:lnTo>
                <a:lnTo>
                  <a:pt x="39" y="11"/>
                </a:lnTo>
                <a:lnTo>
                  <a:pt x="32" y="4"/>
                </a:lnTo>
                <a:lnTo>
                  <a:pt x="25" y="0"/>
                </a:lnTo>
                <a:lnTo>
                  <a:pt x="18" y="0"/>
                </a:lnTo>
                <a:lnTo>
                  <a:pt x="11" y="7"/>
                </a:lnTo>
                <a:lnTo>
                  <a:pt x="4" y="18"/>
                </a:lnTo>
                <a:lnTo>
                  <a:pt x="0" y="29"/>
                </a:lnTo>
                <a:close/>
              </a:path>
            </a:pathLst>
          </a:custGeom>
          <a:solidFill>
            <a:srgbClr val="FFFFFF"/>
          </a:solidFill>
          <a:ln w="9525">
            <a:noFill/>
            <a:round/>
            <a:headEnd/>
            <a:tailEnd/>
          </a:ln>
        </p:spPr>
        <p:txBody>
          <a:bodyPr/>
          <a:lstStyle/>
          <a:p>
            <a:endParaRPr lang="en-US"/>
          </a:p>
        </p:txBody>
      </p:sp>
      <p:sp>
        <p:nvSpPr>
          <p:cNvPr id="41020" name="Freeform 62"/>
          <p:cNvSpPr>
            <a:spLocks/>
          </p:cNvSpPr>
          <p:nvPr/>
        </p:nvSpPr>
        <p:spPr bwMode="auto">
          <a:xfrm>
            <a:off x="3719513" y="3384550"/>
            <a:ext cx="69850" cy="65088"/>
          </a:xfrm>
          <a:custGeom>
            <a:avLst/>
            <a:gdLst>
              <a:gd name="T0" fmla="*/ 2147483647 w 25"/>
              <a:gd name="T1" fmla="*/ 0 h 29"/>
              <a:gd name="T2" fmla="*/ 2147483647 w 25"/>
              <a:gd name="T3" fmla="*/ 0 h 29"/>
              <a:gd name="T4" fmla="*/ 2147483647 w 25"/>
              <a:gd name="T5" fmla="*/ 0 h 29"/>
              <a:gd name="T6" fmla="*/ 2147483647 w 25"/>
              <a:gd name="T7" fmla="*/ 0 h 29"/>
              <a:gd name="T8" fmla="*/ 0 w 25"/>
              <a:gd name="T9" fmla="*/ 2147483647 h 29"/>
              <a:gd name="T10" fmla="*/ 0 w 25"/>
              <a:gd name="T11" fmla="*/ 2147483647 h 29"/>
              <a:gd name="T12" fmla="*/ 0 w 25"/>
              <a:gd name="T13" fmla="*/ 2147483647 h 29"/>
              <a:gd name="T14" fmla="*/ 0 w 25"/>
              <a:gd name="T15" fmla="*/ 2147483647 h 29"/>
              <a:gd name="T16" fmla="*/ 0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0 h 29"/>
              <a:gd name="T42" fmla="*/ 2147483647 w 25"/>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9"/>
              <a:gd name="T68" fmla="*/ 25 w 2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9">
                <a:moveTo>
                  <a:pt x="14" y="0"/>
                </a:moveTo>
                <a:lnTo>
                  <a:pt x="14" y="0"/>
                </a:lnTo>
                <a:lnTo>
                  <a:pt x="11" y="0"/>
                </a:lnTo>
                <a:lnTo>
                  <a:pt x="3" y="0"/>
                </a:lnTo>
                <a:lnTo>
                  <a:pt x="0" y="7"/>
                </a:lnTo>
                <a:lnTo>
                  <a:pt x="0" y="11"/>
                </a:lnTo>
                <a:lnTo>
                  <a:pt x="0" y="18"/>
                </a:lnTo>
                <a:lnTo>
                  <a:pt x="0" y="22"/>
                </a:lnTo>
                <a:lnTo>
                  <a:pt x="3" y="25"/>
                </a:lnTo>
                <a:lnTo>
                  <a:pt x="7" y="29"/>
                </a:lnTo>
                <a:lnTo>
                  <a:pt x="14" y="29"/>
                </a:lnTo>
                <a:lnTo>
                  <a:pt x="18" y="25"/>
                </a:lnTo>
                <a:lnTo>
                  <a:pt x="21" y="22"/>
                </a:lnTo>
                <a:lnTo>
                  <a:pt x="25" y="18"/>
                </a:lnTo>
                <a:lnTo>
                  <a:pt x="25" y="11"/>
                </a:lnTo>
                <a:lnTo>
                  <a:pt x="21" y="7"/>
                </a:lnTo>
                <a:lnTo>
                  <a:pt x="18" y="4"/>
                </a:lnTo>
                <a:lnTo>
                  <a:pt x="14" y="0"/>
                </a:lnTo>
                <a:close/>
              </a:path>
            </a:pathLst>
          </a:custGeom>
          <a:solidFill>
            <a:srgbClr val="FFFFFF"/>
          </a:solidFill>
          <a:ln w="9525">
            <a:noFill/>
            <a:round/>
            <a:headEnd/>
            <a:tailEnd/>
          </a:ln>
        </p:spPr>
        <p:txBody>
          <a:bodyPr/>
          <a:lstStyle/>
          <a:p>
            <a:endParaRPr lang="en-US"/>
          </a:p>
        </p:txBody>
      </p:sp>
      <p:sp>
        <p:nvSpPr>
          <p:cNvPr id="41021" name="Freeform 63"/>
          <p:cNvSpPr>
            <a:spLocks/>
          </p:cNvSpPr>
          <p:nvPr/>
        </p:nvSpPr>
        <p:spPr bwMode="auto">
          <a:xfrm>
            <a:off x="4672013" y="3322638"/>
            <a:ext cx="1082675" cy="817562"/>
          </a:xfrm>
          <a:custGeom>
            <a:avLst/>
            <a:gdLst>
              <a:gd name="T0" fmla="*/ 2147483647 w 391"/>
              <a:gd name="T1" fmla="*/ 2147483647 h 369"/>
              <a:gd name="T2" fmla="*/ 2147483647 w 391"/>
              <a:gd name="T3" fmla="*/ 2147483647 h 369"/>
              <a:gd name="T4" fmla="*/ 2147483647 w 391"/>
              <a:gd name="T5" fmla="*/ 2147483647 h 369"/>
              <a:gd name="T6" fmla="*/ 2147483647 w 391"/>
              <a:gd name="T7" fmla="*/ 2147483647 h 369"/>
              <a:gd name="T8" fmla="*/ 2147483647 w 391"/>
              <a:gd name="T9" fmla="*/ 2147483647 h 369"/>
              <a:gd name="T10" fmla="*/ 2147483647 w 391"/>
              <a:gd name="T11" fmla="*/ 2147483647 h 369"/>
              <a:gd name="T12" fmla="*/ 2147483647 w 391"/>
              <a:gd name="T13" fmla="*/ 2147483647 h 369"/>
              <a:gd name="T14" fmla="*/ 2147483647 w 391"/>
              <a:gd name="T15" fmla="*/ 2147483647 h 369"/>
              <a:gd name="T16" fmla="*/ 2147483647 w 391"/>
              <a:gd name="T17" fmla="*/ 2147483647 h 369"/>
              <a:gd name="T18" fmla="*/ 2147483647 w 391"/>
              <a:gd name="T19" fmla="*/ 2147483647 h 369"/>
              <a:gd name="T20" fmla="*/ 2147483647 w 391"/>
              <a:gd name="T21" fmla="*/ 2147483647 h 369"/>
              <a:gd name="T22" fmla="*/ 2147483647 w 391"/>
              <a:gd name="T23" fmla="*/ 2147483647 h 369"/>
              <a:gd name="T24" fmla="*/ 2147483647 w 391"/>
              <a:gd name="T25" fmla="*/ 2147483647 h 369"/>
              <a:gd name="T26" fmla="*/ 0 w 391"/>
              <a:gd name="T27" fmla="*/ 2147483647 h 369"/>
              <a:gd name="T28" fmla="*/ 2147483647 w 391"/>
              <a:gd name="T29" fmla="*/ 2147483647 h 369"/>
              <a:gd name="T30" fmla="*/ 2147483647 w 391"/>
              <a:gd name="T31" fmla="*/ 2147483647 h 369"/>
              <a:gd name="T32" fmla="*/ 2147483647 w 391"/>
              <a:gd name="T33" fmla="*/ 2147483647 h 369"/>
              <a:gd name="T34" fmla="*/ 2147483647 w 391"/>
              <a:gd name="T35" fmla="*/ 2147483647 h 369"/>
              <a:gd name="T36" fmla="*/ 2147483647 w 391"/>
              <a:gd name="T37" fmla="*/ 2147483647 h 369"/>
              <a:gd name="T38" fmla="*/ 2147483647 w 391"/>
              <a:gd name="T39" fmla="*/ 2147483647 h 369"/>
              <a:gd name="T40" fmla="*/ 2147483647 w 391"/>
              <a:gd name="T41" fmla="*/ 2147483647 h 369"/>
              <a:gd name="T42" fmla="*/ 2147483647 w 391"/>
              <a:gd name="T43" fmla="*/ 2147483647 h 369"/>
              <a:gd name="T44" fmla="*/ 2147483647 w 391"/>
              <a:gd name="T45" fmla="*/ 2147483647 h 369"/>
              <a:gd name="T46" fmla="*/ 2147483647 w 391"/>
              <a:gd name="T47" fmla="*/ 2147483647 h 369"/>
              <a:gd name="T48" fmla="*/ 2147483647 w 391"/>
              <a:gd name="T49" fmla="*/ 2147483647 h 369"/>
              <a:gd name="T50" fmla="*/ 2147483647 w 391"/>
              <a:gd name="T51" fmla="*/ 0 h 369"/>
              <a:gd name="T52" fmla="*/ 2147483647 w 391"/>
              <a:gd name="T53" fmla="*/ 0 h 369"/>
              <a:gd name="T54" fmla="*/ 2147483647 w 391"/>
              <a:gd name="T55" fmla="*/ 2147483647 h 369"/>
              <a:gd name="T56" fmla="*/ 2147483647 w 391"/>
              <a:gd name="T57" fmla="*/ 2147483647 h 369"/>
              <a:gd name="T58" fmla="*/ 2147483647 w 391"/>
              <a:gd name="T59" fmla="*/ 2147483647 h 369"/>
              <a:gd name="T60" fmla="*/ 2147483647 w 391"/>
              <a:gd name="T61" fmla="*/ 2147483647 h 369"/>
              <a:gd name="T62" fmla="*/ 2147483647 w 391"/>
              <a:gd name="T63" fmla="*/ 2147483647 h 369"/>
              <a:gd name="T64" fmla="*/ 2147483647 w 391"/>
              <a:gd name="T65" fmla="*/ 2147483647 h 369"/>
              <a:gd name="T66" fmla="*/ 2147483647 w 391"/>
              <a:gd name="T67" fmla="*/ 2147483647 h 369"/>
              <a:gd name="T68" fmla="*/ 2147483647 w 391"/>
              <a:gd name="T69" fmla="*/ 2147483647 h 369"/>
              <a:gd name="T70" fmla="*/ 2147483647 w 391"/>
              <a:gd name="T71" fmla="*/ 2147483647 h 369"/>
              <a:gd name="T72" fmla="*/ 2147483647 w 391"/>
              <a:gd name="T73" fmla="*/ 2147483647 h 369"/>
              <a:gd name="T74" fmla="*/ 2147483647 w 391"/>
              <a:gd name="T75" fmla="*/ 2147483647 h 369"/>
              <a:gd name="T76" fmla="*/ 2147483647 w 391"/>
              <a:gd name="T77" fmla="*/ 2147483647 h 369"/>
              <a:gd name="T78" fmla="*/ 2147483647 w 391"/>
              <a:gd name="T79" fmla="*/ 2147483647 h 369"/>
              <a:gd name="T80" fmla="*/ 2147483647 w 391"/>
              <a:gd name="T81" fmla="*/ 2147483647 h 369"/>
              <a:gd name="T82" fmla="*/ 2147483647 w 391"/>
              <a:gd name="T83" fmla="*/ 2147483647 h 369"/>
              <a:gd name="T84" fmla="*/ 2147483647 w 391"/>
              <a:gd name="T85" fmla="*/ 2147483647 h 369"/>
              <a:gd name="T86" fmla="*/ 2147483647 w 391"/>
              <a:gd name="T87" fmla="*/ 2147483647 h 369"/>
              <a:gd name="T88" fmla="*/ 2147483647 w 391"/>
              <a:gd name="T89" fmla="*/ 2147483647 h 369"/>
              <a:gd name="T90" fmla="*/ 2147483647 w 391"/>
              <a:gd name="T91" fmla="*/ 2147483647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
              <a:gd name="T139" fmla="*/ 0 h 369"/>
              <a:gd name="T140" fmla="*/ 391 w 391"/>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 h="369">
                <a:moveTo>
                  <a:pt x="168" y="326"/>
                </a:moveTo>
                <a:lnTo>
                  <a:pt x="168" y="326"/>
                </a:lnTo>
                <a:lnTo>
                  <a:pt x="136" y="329"/>
                </a:lnTo>
                <a:lnTo>
                  <a:pt x="104" y="333"/>
                </a:lnTo>
                <a:lnTo>
                  <a:pt x="79" y="344"/>
                </a:lnTo>
                <a:lnTo>
                  <a:pt x="54" y="358"/>
                </a:lnTo>
                <a:lnTo>
                  <a:pt x="39" y="340"/>
                </a:lnTo>
                <a:lnTo>
                  <a:pt x="29" y="319"/>
                </a:lnTo>
                <a:lnTo>
                  <a:pt x="18" y="301"/>
                </a:lnTo>
                <a:lnTo>
                  <a:pt x="11" y="276"/>
                </a:lnTo>
                <a:lnTo>
                  <a:pt x="3" y="250"/>
                </a:lnTo>
                <a:lnTo>
                  <a:pt x="3" y="225"/>
                </a:lnTo>
                <a:lnTo>
                  <a:pt x="0" y="197"/>
                </a:lnTo>
                <a:lnTo>
                  <a:pt x="3" y="161"/>
                </a:lnTo>
                <a:lnTo>
                  <a:pt x="3" y="157"/>
                </a:lnTo>
                <a:lnTo>
                  <a:pt x="7" y="161"/>
                </a:lnTo>
                <a:lnTo>
                  <a:pt x="11" y="164"/>
                </a:lnTo>
                <a:lnTo>
                  <a:pt x="11" y="161"/>
                </a:lnTo>
                <a:lnTo>
                  <a:pt x="11" y="164"/>
                </a:lnTo>
                <a:lnTo>
                  <a:pt x="18" y="161"/>
                </a:lnTo>
                <a:lnTo>
                  <a:pt x="140" y="147"/>
                </a:lnTo>
                <a:lnTo>
                  <a:pt x="287" y="64"/>
                </a:lnTo>
                <a:lnTo>
                  <a:pt x="351" y="7"/>
                </a:lnTo>
                <a:lnTo>
                  <a:pt x="365" y="0"/>
                </a:lnTo>
                <a:lnTo>
                  <a:pt x="376" y="32"/>
                </a:lnTo>
                <a:lnTo>
                  <a:pt x="383" y="64"/>
                </a:lnTo>
                <a:lnTo>
                  <a:pt x="387" y="96"/>
                </a:lnTo>
                <a:lnTo>
                  <a:pt x="391" y="136"/>
                </a:lnTo>
                <a:lnTo>
                  <a:pt x="387" y="172"/>
                </a:lnTo>
                <a:lnTo>
                  <a:pt x="383" y="204"/>
                </a:lnTo>
                <a:lnTo>
                  <a:pt x="373" y="236"/>
                </a:lnTo>
                <a:lnTo>
                  <a:pt x="362" y="268"/>
                </a:lnTo>
                <a:lnTo>
                  <a:pt x="348" y="297"/>
                </a:lnTo>
                <a:lnTo>
                  <a:pt x="333" y="326"/>
                </a:lnTo>
                <a:lnTo>
                  <a:pt x="315" y="347"/>
                </a:lnTo>
                <a:lnTo>
                  <a:pt x="294" y="369"/>
                </a:lnTo>
                <a:lnTo>
                  <a:pt x="269" y="351"/>
                </a:lnTo>
                <a:lnTo>
                  <a:pt x="240" y="336"/>
                </a:lnTo>
                <a:lnTo>
                  <a:pt x="204" y="329"/>
                </a:lnTo>
                <a:lnTo>
                  <a:pt x="168" y="326"/>
                </a:lnTo>
                <a:close/>
              </a:path>
            </a:pathLst>
          </a:custGeom>
          <a:solidFill>
            <a:srgbClr val="FFCF00"/>
          </a:solidFill>
          <a:ln w="9525">
            <a:noFill/>
            <a:round/>
            <a:headEnd/>
            <a:tailEnd/>
          </a:ln>
        </p:spPr>
        <p:txBody>
          <a:bodyPr/>
          <a:lstStyle/>
          <a:p>
            <a:endParaRPr lang="en-US"/>
          </a:p>
        </p:txBody>
      </p:sp>
      <p:sp>
        <p:nvSpPr>
          <p:cNvPr id="41022" name="Freeform 64"/>
          <p:cNvSpPr>
            <a:spLocks/>
          </p:cNvSpPr>
          <p:nvPr/>
        </p:nvSpPr>
        <p:spPr bwMode="auto">
          <a:xfrm>
            <a:off x="4702175" y="3289300"/>
            <a:ext cx="992188" cy="817563"/>
          </a:xfrm>
          <a:custGeom>
            <a:avLst/>
            <a:gdLst>
              <a:gd name="T0" fmla="*/ 2147483647 w 358"/>
              <a:gd name="T1" fmla="*/ 2147483647 h 369"/>
              <a:gd name="T2" fmla="*/ 2147483647 w 358"/>
              <a:gd name="T3" fmla="*/ 2147483647 h 369"/>
              <a:gd name="T4" fmla="*/ 2147483647 w 358"/>
              <a:gd name="T5" fmla="*/ 2147483647 h 369"/>
              <a:gd name="T6" fmla="*/ 2147483647 w 358"/>
              <a:gd name="T7" fmla="*/ 2147483647 h 369"/>
              <a:gd name="T8" fmla="*/ 2147483647 w 358"/>
              <a:gd name="T9" fmla="*/ 2147483647 h 369"/>
              <a:gd name="T10" fmla="*/ 2147483647 w 358"/>
              <a:gd name="T11" fmla="*/ 2147483647 h 369"/>
              <a:gd name="T12" fmla="*/ 2147483647 w 358"/>
              <a:gd name="T13" fmla="*/ 2147483647 h 369"/>
              <a:gd name="T14" fmla="*/ 2147483647 w 358"/>
              <a:gd name="T15" fmla="*/ 2147483647 h 369"/>
              <a:gd name="T16" fmla="*/ 2147483647 w 358"/>
              <a:gd name="T17" fmla="*/ 2147483647 h 369"/>
              <a:gd name="T18" fmla="*/ 2147483647 w 358"/>
              <a:gd name="T19" fmla="*/ 2147483647 h 369"/>
              <a:gd name="T20" fmla="*/ 0 w 358"/>
              <a:gd name="T21" fmla="*/ 2147483647 h 369"/>
              <a:gd name="T22" fmla="*/ 0 w 358"/>
              <a:gd name="T23" fmla="*/ 2147483647 h 369"/>
              <a:gd name="T24" fmla="*/ 2147483647 w 358"/>
              <a:gd name="T25" fmla="*/ 2147483647 h 369"/>
              <a:gd name="T26" fmla="*/ 2147483647 w 358"/>
              <a:gd name="T27" fmla="*/ 2147483647 h 369"/>
              <a:gd name="T28" fmla="*/ 2147483647 w 358"/>
              <a:gd name="T29" fmla="*/ 2147483647 h 369"/>
              <a:gd name="T30" fmla="*/ 2147483647 w 358"/>
              <a:gd name="T31" fmla="*/ 2147483647 h 369"/>
              <a:gd name="T32" fmla="*/ 2147483647 w 358"/>
              <a:gd name="T33" fmla="*/ 2147483647 h 369"/>
              <a:gd name="T34" fmla="*/ 2147483647 w 358"/>
              <a:gd name="T35" fmla="*/ 2147483647 h 369"/>
              <a:gd name="T36" fmla="*/ 2147483647 w 358"/>
              <a:gd name="T37" fmla="*/ 2147483647 h 369"/>
              <a:gd name="T38" fmla="*/ 2147483647 w 358"/>
              <a:gd name="T39" fmla="*/ 2147483647 h 369"/>
              <a:gd name="T40" fmla="*/ 2147483647 w 358"/>
              <a:gd name="T41" fmla="*/ 2147483647 h 369"/>
              <a:gd name="T42" fmla="*/ 2147483647 w 358"/>
              <a:gd name="T43" fmla="*/ 0 h 369"/>
              <a:gd name="T44" fmla="*/ 2147483647 w 358"/>
              <a:gd name="T45" fmla="*/ 0 h 369"/>
              <a:gd name="T46" fmla="*/ 2147483647 w 358"/>
              <a:gd name="T47" fmla="*/ 2147483647 h 369"/>
              <a:gd name="T48" fmla="*/ 2147483647 w 358"/>
              <a:gd name="T49" fmla="*/ 2147483647 h 369"/>
              <a:gd name="T50" fmla="*/ 2147483647 w 358"/>
              <a:gd name="T51" fmla="*/ 2147483647 h 369"/>
              <a:gd name="T52" fmla="*/ 2147483647 w 358"/>
              <a:gd name="T53" fmla="*/ 2147483647 h 369"/>
              <a:gd name="T54" fmla="*/ 2147483647 w 358"/>
              <a:gd name="T55" fmla="*/ 2147483647 h 369"/>
              <a:gd name="T56" fmla="*/ 2147483647 w 358"/>
              <a:gd name="T57" fmla="*/ 2147483647 h 369"/>
              <a:gd name="T58" fmla="*/ 2147483647 w 358"/>
              <a:gd name="T59" fmla="*/ 2147483647 h 369"/>
              <a:gd name="T60" fmla="*/ 2147483647 w 358"/>
              <a:gd name="T61" fmla="*/ 2147483647 h 369"/>
              <a:gd name="T62" fmla="*/ 2147483647 w 358"/>
              <a:gd name="T63" fmla="*/ 2147483647 h 369"/>
              <a:gd name="T64" fmla="*/ 2147483647 w 358"/>
              <a:gd name="T65" fmla="*/ 2147483647 h 369"/>
              <a:gd name="T66" fmla="*/ 2147483647 w 358"/>
              <a:gd name="T67" fmla="*/ 2147483647 h 369"/>
              <a:gd name="T68" fmla="*/ 2147483647 w 358"/>
              <a:gd name="T69" fmla="*/ 2147483647 h 369"/>
              <a:gd name="T70" fmla="*/ 2147483647 w 358"/>
              <a:gd name="T71" fmla="*/ 2147483647 h 369"/>
              <a:gd name="T72" fmla="*/ 2147483647 w 358"/>
              <a:gd name="T73" fmla="*/ 2147483647 h 369"/>
              <a:gd name="T74" fmla="*/ 2147483647 w 358"/>
              <a:gd name="T75" fmla="*/ 2147483647 h 369"/>
              <a:gd name="T76" fmla="*/ 2147483647 w 358"/>
              <a:gd name="T77" fmla="*/ 2147483647 h 369"/>
              <a:gd name="T78" fmla="*/ 2147483647 w 358"/>
              <a:gd name="T79" fmla="*/ 2147483647 h 369"/>
              <a:gd name="T80" fmla="*/ 2147483647 w 358"/>
              <a:gd name="T81" fmla="*/ 2147483647 h 369"/>
              <a:gd name="T82" fmla="*/ 2147483647 w 358"/>
              <a:gd name="T83" fmla="*/ 2147483647 h 369"/>
              <a:gd name="T84" fmla="*/ 2147483647 w 358"/>
              <a:gd name="T85" fmla="*/ 2147483647 h 369"/>
              <a:gd name="T86" fmla="*/ 2147483647 w 358"/>
              <a:gd name="T87" fmla="*/ 2147483647 h 369"/>
              <a:gd name="T88" fmla="*/ 2147483647 w 358"/>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8"/>
              <a:gd name="T136" fmla="*/ 0 h 369"/>
              <a:gd name="T137" fmla="*/ 358 w 358"/>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8" h="369">
                <a:moveTo>
                  <a:pt x="157" y="341"/>
                </a:moveTo>
                <a:lnTo>
                  <a:pt x="157" y="341"/>
                </a:lnTo>
                <a:lnTo>
                  <a:pt x="132" y="341"/>
                </a:lnTo>
                <a:lnTo>
                  <a:pt x="107" y="344"/>
                </a:lnTo>
                <a:lnTo>
                  <a:pt x="86" y="351"/>
                </a:lnTo>
                <a:lnTo>
                  <a:pt x="64" y="359"/>
                </a:lnTo>
                <a:lnTo>
                  <a:pt x="43" y="323"/>
                </a:lnTo>
                <a:lnTo>
                  <a:pt x="21" y="280"/>
                </a:lnTo>
                <a:lnTo>
                  <a:pt x="10" y="230"/>
                </a:lnTo>
                <a:lnTo>
                  <a:pt x="0" y="179"/>
                </a:lnTo>
                <a:lnTo>
                  <a:pt x="32" y="176"/>
                </a:lnTo>
                <a:lnTo>
                  <a:pt x="61" y="165"/>
                </a:lnTo>
                <a:lnTo>
                  <a:pt x="86" y="154"/>
                </a:lnTo>
                <a:lnTo>
                  <a:pt x="107" y="140"/>
                </a:lnTo>
                <a:lnTo>
                  <a:pt x="154" y="101"/>
                </a:lnTo>
                <a:lnTo>
                  <a:pt x="193" y="65"/>
                </a:lnTo>
                <a:lnTo>
                  <a:pt x="229" y="29"/>
                </a:lnTo>
                <a:lnTo>
                  <a:pt x="250" y="15"/>
                </a:lnTo>
                <a:lnTo>
                  <a:pt x="268" y="7"/>
                </a:lnTo>
                <a:lnTo>
                  <a:pt x="286" y="0"/>
                </a:lnTo>
                <a:lnTo>
                  <a:pt x="308" y="0"/>
                </a:lnTo>
                <a:lnTo>
                  <a:pt x="329" y="7"/>
                </a:lnTo>
                <a:lnTo>
                  <a:pt x="354" y="22"/>
                </a:lnTo>
                <a:lnTo>
                  <a:pt x="358" y="54"/>
                </a:lnTo>
                <a:lnTo>
                  <a:pt x="358" y="86"/>
                </a:lnTo>
                <a:lnTo>
                  <a:pt x="358" y="122"/>
                </a:lnTo>
                <a:lnTo>
                  <a:pt x="354" y="154"/>
                </a:lnTo>
                <a:lnTo>
                  <a:pt x="351" y="190"/>
                </a:lnTo>
                <a:lnTo>
                  <a:pt x="344" y="222"/>
                </a:lnTo>
                <a:lnTo>
                  <a:pt x="333" y="251"/>
                </a:lnTo>
                <a:lnTo>
                  <a:pt x="322" y="280"/>
                </a:lnTo>
                <a:lnTo>
                  <a:pt x="311" y="305"/>
                </a:lnTo>
                <a:lnTo>
                  <a:pt x="297" y="330"/>
                </a:lnTo>
                <a:lnTo>
                  <a:pt x="283" y="351"/>
                </a:lnTo>
                <a:lnTo>
                  <a:pt x="265" y="369"/>
                </a:lnTo>
                <a:lnTo>
                  <a:pt x="243" y="359"/>
                </a:lnTo>
                <a:lnTo>
                  <a:pt x="215" y="348"/>
                </a:lnTo>
                <a:lnTo>
                  <a:pt x="186" y="341"/>
                </a:lnTo>
                <a:lnTo>
                  <a:pt x="157" y="341"/>
                </a:lnTo>
                <a:close/>
              </a:path>
            </a:pathLst>
          </a:custGeom>
          <a:solidFill>
            <a:srgbClr val="FF7300"/>
          </a:solidFill>
          <a:ln w="9525">
            <a:noFill/>
            <a:round/>
            <a:headEnd/>
            <a:tailEnd/>
          </a:ln>
        </p:spPr>
        <p:txBody>
          <a:bodyPr/>
          <a:lstStyle/>
          <a:p>
            <a:endParaRPr lang="en-US"/>
          </a:p>
        </p:txBody>
      </p:sp>
      <p:sp>
        <p:nvSpPr>
          <p:cNvPr id="41023" name="Freeform 65"/>
          <p:cNvSpPr>
            <a:spLocks/>
          </p:cNvSpPr>
          <p:nvPr/>
        </p:nvSpPr>
        <p:spPr bwMode="auto">
          <a:xfrm>
            <a:off x="4772025" y="3259138"/>
            <a:ext cx="863600" cy="825500"/>
          </a:xfrm>
          <a:custGeom>
            <a:avLst/>
            <a:gdLst>
              <a:gd name="T0" fmla="*/ 2147483647 w 312"/>
              <a:gd name="T1" fmla="*/ 2147483647 h 373"/>
              <a:gd name="T2" fmla="*/ 2147483647 w 312"/>
              <a:gd name="T3" fmla="*/ 2147483647 h 373"/>
              <a:gd name="T4" fmla="*/ 2147483647 w 312"/>
              <a:gd name="T5" fmla="*/ 2147483647 h 373"/>
              <a:gd name="T6" fmla="*/ 2147483647 w 312"/>
              <a:gd name="T7" fmla="*/ 2147483647 h 373"/>
              <a:gd name="T8" fmla="*/ 2147483647 w 312"/>
              <a:gd name="T9" fmla="*/ 2147483647 h 373"/>
              <a:gd name="T10" fmla="*/ 2147483647 w 312"/>
              <a:gd name="T11" fmla="*/ 2147483647 h 373"/>
              <a:gd name="T12" fmla="*/ 2147483647 w 312"/>
              <a:gd name="T13" fmla="*/ 2147483647 h 373"/>
              <a:gd name="T14" fmla="*/ 2147483647 w 312"/>
              <a:gd name="T15" fmla="*/ 2147483647 h 373"/>
              <a:gd name="T16" fmla="*/ 2147483647 w 312"/>
              <a:gd name="T17" fmla="*/ 2147483647 h 373"/>
              <a:gd name="T18" fmla="*/ 2147483647 w 312"/>
              <a:gd name="T19" fmla="*/ 2147483647 h 373"/>
              <a:gd name="T20" fmla="*/ 2147483647 w 312"/>
              <a:gd name="T21" fmla="*/ 2147483647 h 373"/>
              <a:gd name="T22" fmla="*/ 2147483647 w 312"/>
              <a:gd name="T23" fmla="*/ 2147483647 h 373"/>
              <a:gd name="T24" fmla="*/ 2147483647 w 312"/>
              <a:gd name="T25" fmla="*/ 2147483647 h 373"/>
              <a:gd name="T26" fmla="*/ 2147483647 w 312"/>
              <a:gd name="T27" fmla="*/ 2147483647 h 373"/>
              <a:gd name="T28" fmla="*/ 0 w 312"/>
              <a:gd name="T29" fmla="*/ 2147483647 h 373"/>
              <a:gd name="T30" fmla="*/ 0 w 312"/>
              <a:gd name="T31" fmla="*/ 2147483647 h 373"/>
              <a:gd name="T32" fmla="*/ 2147483647 w 312"/>
              <a:gd name="T33" fmla="*/ 2147483647 h 373"/>
              <a:gd name="T34" fmla="*/ 2147483647 w 312"/>
              <a:gd name="T35" fmla="*/ 2147483647 h 373"/>
              <a:gd name="T36" fmla="*/ 2147483647 w 312"/>
              <a:gd name="T37" fmla="*/ 2147483647 h 373"/>
              <a:gd name="T38" fmla="*/ 2147483647 w 312"/>
              <a:gd name="T39" fmla="*/ 2147483647 h 373"/>
              <a:gd name="T40" fmla="*/ 2147483647 w 312"/>
              <a:gd name="T41" fmla="*/ 2147483647 h 373"/>
              <a:gd name="T42" fmla="*/ 2147483647 w 312"/>
              <a:gd name="T43" fmla="*/ 2147483647 h 373"/>
              <a:gd name="T44" fmla="*/ 2147483647 w 312"/>
              <a:gd name="T45" fmla="*/ 2147483647 h 373"/>
              <a:gd name="T46" fmla="*/ 2147483647 w 312"/>
              <a:gd name="T47" fmla="*/ 0 h 373"/>
              <a:gd name="T48" fmla="*/ 2147483647 w 312"/>
              <a:gd name="T49" fmla="*/ 2147483647 h 373"/>
              <a:gd name="T50" fmla="*/ 2147483647 w 312"/>
              <a:gd name="T51" fmla="*/ 2147483647 h 373"/>
              <a:gd name="T52" fmla="*/ 2147483647 w 312"/>
              <a:gd name="T53" fmla="*/ 2147483647 h 373"/>
              <a:gd name="T54" fmla="*/ 2147483647 w 312"/>
              <a:gd name="T55" fmla="*/ 2147483647 h 373"/>
              <a:gd name="T56" fmla="*/ 2147483647 w 312"/>
              <a:gd name="T57" fmla="*/ 2147483647 h 373"/>
              <a:gd name="T58" fmla="*/ 2147483647 w 312"/>
              <a:gd name="T59" fmla="*/ 2147483647 h 373"/>
              <a:gd name="T60" fmla="*/ 2147483647 w 312"/>
              <a:gd name="T61" fmla="*/ 2147483647 h 373"/>
              <a:gd name="T62" fmla="*/ 2147483647 w 312"/>
              <a:gd name="T63" fmla="*/ 2147483647 h 373"/>
              <a:gd name="T64" fmla="*/ 2147483647 w 312"/>
              <a:gd name="T65" fmla="*/ 2147483647 h 373"/>
              <a:gd name="T66" fmla="*/ 2147483647 w 312"/>
              <a:gd name="T67" fmla="*/ 2147483647 h 373"/>
              <a:gd name="T68" fmla="*/ 2147483647 w 312"/>
              <a:gd name="T69" fmla="*/ 2147483647 h 373"/>
              <a:gd name="T70" fmla="*/ 2147483647 w 312"/>
              <a:gd name="T71" fmla="*/ 2147483647 h 373"/>
              <a:gd name="T72" fmla="*/ 2147483647 w 312"/>
              <a:gd name="T73" fmla="*/ 2147483647 h 373"/>
              <a:gd name="T74" fmla="*/ 2147483647 w 312"/>
              <a:gd name="T75" fmla="*/ 2147483647 h 373"/>
              <a:gd name="T76" fmla="*/ 2147483647 w 312"/>
              <a:gd name="T77" fmla="*/ 2147483647 h 373"/>
              <a:gd name="T78" fmla="*/ 2147483647 w 312"/>
              <a:gd name="T79" fmla="*/ 2147483647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373"/>
              <a:gd name="T122" fmla="*/ 312 w 312"/>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373">
                <a:moveTo>
                  <a:pt x="215" y="373"/>
                </a:moveTo>
                <a:lnTo>
                  <a:pt x="215" y="373"/>
                </a:lnTo>
                <a:lnTo>
                  <a:pt x="197" y="365"/>
                </a:lnTo>
                <a:lnTo>
                  <a:pt x="175" y="358"/>
                </a:lnTo>
                <a:lnTo>
                  <a:pt x="154" y="355"/>
                </a:lnTo>
                <a:lnTo>
                  <a:pt x="132" y="355"/>
                </a:lnTo>
                <a:lnTo>
                  <a:pt x="96" y="358"/>
                </a:lnTo>
                <a:lnTo>
                  <a:pt x="64" y="365"/>
                </a:lnTo>
                <a:lnTo>
                  <a:pt x="50" y="348"/>
                </a:lnTo>
                <a:lnTo>
                  <a:pt x="39" y="333"/>
                </a:lnTo>
                <a:lnTo>
                  <a:pt x="21" y="290"/>
                </a:lnTo>
                <a:lnTo>
                  <a:pt x="7" y="244"/>
                </a:lnTo>
                <a:lnTo>
                  <a:pt x="0" y="190"/>
                </a:lnTo>
                <a:lnTo>
                  <a:pt x="32" y="165"/>
                </a:lnTo>
                <a:lnTo>
                  <a:pt x="75" y="129"/>
                </a:lnTo>
                <a:lnTo>
                  <a:pt x="125" y="90"/>
                </a:lnTo>
                <a:lnTo>
                  <a:pt x="172" y="50"/>
                </a:lnTo>
                <a:lnTo>
                  <a:pt x="218" y="21"/>
                </a:lnTo>
                <a:lnTo>
                  <a:pt x="240" y="11"/>
                </a:lnTo>
                <a:lnTo>
                  <a:pt x="258" y="4"/>
                </a:lnTo>
                <a:lnTo>
                  <a:pt x="276" y="0"/>
                </a:lnTo>
                <a:lnTo>
                  <a:pt x="290" y="4"/>
                </a:lnTo>
                <a:lnTo>
                  <a:pt x="301" y="11"/>
                </a:lnTo>
                <a:lnTo>
                  <a:pt x="308" y="25"/>
                </a:lnTo>
                <a:lnTo>
                  <a:pt x="312" y="86"/>
                </a:lnTo>
                <a:lnTo>
                  <a:pt x="312" y="147"/>
                </a:lnTo>
                <a:lnTo>
                  <a:pt x="308" y="183"/>
                </a:lnTo>
                <a:lnTo>
                  <a:pt x="301" y="219"/>
                </a:lnTo>
                <a:lnTo>
                  <a:pt x="290" y="251"/>
                </a:lnTo>
                <a:lnTo>
                  <a:pt x="279" y="279"/>
                </a:lnTo>
                <a:lnTo>
                  <a:pt x="265" y="308"/>
                </a:lnTo>
                <a:lnTo>
                  <a:pt x="251" y="333"/>
                </a:lnTo>
                <a:lnTo>
                  <a:pt x="233" y="355"/>
                </a:lnTo>
                <a:lnTo>
                  <a:pt x="215" y="373"/>
                </a:lnTo>
                <a:close/>
              </a:path>
            </a:pathLst>
          </a:custGeom>
          <a:solidFill>
            <a:srgbClr val="D6E1E3"/>
          </a:solidFill>
          <a:ln w="9525">
            <a:noFill/>
            <a:round/>
            <a:headEnd/>
            <a:tailEnd/>
          </a:ln>
        </p:spPr>
        <p:txBody>
          <a:bodyPr/>
          <a:lstStyle/>
          <a:p>
            <a:endParaRPr lang="en-US"/>
          </a:p>
        </p:txBody>
      </p:sp>
      <p:sp>
        <p:nvSpPr>
          <p:cNvPr id="41024" name="Freeform 66"/>
          <p:cNvSpPr>
            <a:spLocks/>
          </p:cNvSpPr>
          <p:nvPr/>
        </p:nvSpPr>
        <p:spPr bwMode="auto">
          <a:xfrm>
            <a:off x="4791075" y="3725863"/>
            <a:ext cx="795338" cy="358775"/>
          </a:xfrm>
          <a:custGeom>
            <a:avLst/>
            <a:gdLst>
              <a:gd name="T0" fmla="*/ 2147483647 w 287"/>
              <a:gd name="T1" fmla="*/ 2147483647 h 162"/>
              <a:gd name="T2" fmla="*/ 2147483647 w 287"/>
              <a:gd name="T3" fmla="*/ 2147483647 h 162"/>
              <a:gd name="T4" fmla="*/ 2147483647 w 287"/>
              <a:gd name="T5" fmla="*/ 2147483647 h 162"/>
              <a:gd name="T6" fmla="*/ 2147483647 w 287"/>
              <a:gd name="T7" fmla="*/ 2147483647 h 162"/>
              <a:gd name="T8" fmla="*/ 2147483647 w 287"/>
              <a:gd name="T9" fmla="*/ 2147483647 h 162"/>
              <a:gd name="T10" fmla="*/ 2147483647 w 287"/>
              <a:gd name="T11" fmla="*/ 2147483647 h 162"/>
              <a:gd name="T12" fmla="*/ 2147483647 w 287"/>
              <a:gd name="T13" fmla="*/ 2147483647 h 162"/>
              <a:gd name="T14" fmla="*/ 2147483647 w 287"/>
              <a:gd name="T15" fmla="*/ 2147483647 h 162"/>
              <a:gd name="T16" fmla="*/ 2147483647 w 287"/>
              <a:gd name="T17" fmla="*/ 2147483647 h 162"/>
              <a:gd name="T18" fmla="*/ 2147483647 w 287"/>
              <a:gd name="T19" fmla="*/ 2147483647 h 162"/>
              <a:gd name="T20" fmla="*/ 2147483647 w 287"/>
              <a:gd name="T21" fmla="*/ 2147483647 h 162"/>
              <a:gd name="T22" fmla="*/ 2147483647 w 287"/>
              <a:gd name="T23" fmla="*/ 2147483647 h 162"/>
              <a:gd name="T24" fmla="*/ 2147483647 w 287"/>
              <a:gd name="T25" fmla="*/ 2147483647 h 162"/>
              <a:gd name="T26" fmla="*/ 0 w 287"/>
              <a:gd name="T27" fmla="*/ 2147483647 h 162"/>
              <a:gd name="T28" fmla="*/ 0 w 287"/>
              <a:gd name="T29" fmla="*/ 2147483647 h 162"/>
              <a:gd name="T30" fmla="*/ 2147483647 w 287"/>
              <a:gd name="T31" fmla="*/ 2147483647 h 162"/>
              <a:gd name="T32" fmla="*/ 2147483647 w 287"/>
              <a:gd name="T33" fmla="*/ 2147483647 h 162"/>
              <a:gd name="T34" fmla="*/ 2147483647 w 287"/>
              <a:gd name="T35" fmla="*/ 2147483647 h 162"/>
              <a:gd name="T36" fmla="*/ 2147483647 w 287"/>
              <a:gd name="T37" fmla="*/ 0 h 162"/>
              <a:gd name="T38" fmla="*/ 2147483647 w 287"/>
              <a:gd name="T39" fmla="*/ 0 h 162"/>
              <a:gd name="T40" fmla="*/ 2147483647 w 287"/>
              <a:gd name="T41" fmla="*/ 2147483647 h 162"/>
              <a:gd name="T42" fmla="*/ 2147483647 w 287"/>
              <a:gd name="T43" fmla="*/ 2147483647 h 162"/>
              <a:gd name="T44" fmla="*/ 2147483647 w 287"/>
              <a:gd name="T45" fmla="*/ 2147483647 h 162"/>
              <a:gd name="T46" fmla="*/ 2147483647 w 287"/>
              <a:gd name="T47" fmla="*/ 2147483647 h 162"/>
              <a:gd name="T48" fmla="*/ 2147483647 w 287"/>
              <a:gd name="T49" fmla="*/ 2147483647 h 162"/>
              <a:gd name="T50" fmla="*/ 2147483647 w 287"/>
              <a:gd name="T51" fmla="*/ 2147483647 h 162"/>
              <a:gd name="T52" fmla="*/ 2147483647 w 287"/>
              <a:gd name="T53" fmla="*/ 2147483647 h 162"/>
              <a:gd name="T54" fmla="*/ 2147483647 w 287"/>
              <a:gd name="T55" fmla="*/ 2147483647 h 162"/>
              <a:gd name="T56" fmla="*/ 2147483647 w 287"/>
              <a:gd name="T57" fmla="*/ 2147483647 h 162"/>
              <a:gd name="T58" fmla="*/ 2147483647 w 287"/>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7"/>
              <a:gd name="T91" fmla="*/ 0 h 162"/>
              <a:gd name="T92" fmla="*/ 287 w 287"/>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7" h="162">
                <a:moveTo>
                  <a:pt x="208" y="162"/>
                </a:moveTo>
                <a:lnTo>
                  <a:pt x="208" y="162"/>
                </a:lnTo>
                <a:lnTo>
                  <a:pt x="190" y="154"/>
                </a:lnTo>
                <a:lnTo>
                  <a:pt x="168" y="147"/>
                </a:lnTo>
                <a:lnTo>
                  <a:pt x="147" y="144"/>
                </a:lnTo>
                <a:lnTo>
                  <a:pt x="125" y="144"/>
                </a:lnTo>
                <a:lnTo>
                  <a:pt x="89" y="147"/>
                </a:lnTo>
                <a:lnTo>
                  <a:pt x="57" y="154"/>
                </a:lnTo>
                <a:lnTo>
                  <a:pt x="39" y="133"/>
                </a:lnTo>
                <a:lnTo>
                  <a:pt x="25" y="104"/>
                </a:lnTo>
                <a:lnTo>
                  <a:pt x="11" y="76"/>
                </a:lnTo>
                <a:lnTo>
                  <a:pt x="0" y="43"/>
                </a:lnTo>
                <a:lnTo>
                  <a:pt x="32" y="25"/>
                </a:lnTo>
                <a:lnTo>
                  <a:pt x="72" y="11"/>
                </a:lnTo>
                <a:lnTo>
                  <a:pt x="111" y="4"/>
                </a:lnTo>
                <a:lnTo>
                  <a:pt x="154" y="0"/>
                </a:lnTo>
                <a:lnTo>
                  <a:pt x="190" y="4"/>
                </a:lnTo>
                <a:lnTo>
                  <a:pt x="226" y="8"/>
                </a:lnTo>
                <a:lnTo>
                  <a:pt x="258" y="18"/>
                </a:lnTo>
                <a:lnTo>
                  <a:pt x="287" y="33"/>
                </a:lnTo>
                <a:lnTo>
                  <a:pt x="272" y="72"/>
                </a:lnTo>
                <a:lnTo>
                  <a:pt x="254" y="108"/>
                </a:lnTo>
                <a:lnTo>
                  <a:pt x="233" y="137"/>
                </a:lnTo>
                <a:lnTo>
                  <a:pt x="208" y="162"/>
                </a:lnTo>
                <a:close/>
              </a:path>
            </a:pathLst>
          </a:custGeom>
          <a:solidFill>
            <a:srgbClr val="FFFFFF"/>
          </a:solidFill>
          <a:ln w="9525">
            <a:noFill/>
            <a:round/>
            <a:headEnd/>
            <a:tailEnd/>
          </a:ln>
        </p:spPr>
        <p:txBody>
          <a:bodyPr/>
          <a:lstStyle/>
          <a:p>
            <a:endParaRPr lang="en-US"/>
          </a:p>
        </p:txBody>
      </p:sp>
      <p:sp>
        <p:nvSpPr>
          <p:cNvPr id="41025" name="Freeform 67"/>
          <p:cNvSpPr>
            <a:spLocks/>
          </p:cNvSpPr>
          <p:nvPr/>
        </p:nvSpPr>
        <p:spPr bwMode="auto">
          <a:xfrm>
            <a:off x="4741863" y="4019550"/>
            <a:ext cx="822325" cy="190500"/>
          </a:xfrm>
          <a:custGeom>
            <a:avLst/>
            <a:gdLst>
              <a:gd name="T0" fmla="*/ 0 w 297"/>
              <a:gd name="T1" fmla="*/ 2147483647 h 86"/>
              <a:gd name="T2" fmla="*/ 0 w 297"/>
              <a:gd name="T3" fmla="*/ 2147483647 h 86"/>
              <a:gd name="T4" fmla="*/ 2147483647 w 297"/>
              <a:gd name="T5" fmla="*/ 2147483647 h 86"/>
              <a:gd name="T6" fmla="*/ 2147483647 w 297"/>
              <a:gd name="T7" fmla="*/ 2147483647 h 86"/>
              <a:gd name="T8" fmla="*/ 2147483647 w 297"/>
              <a:gd name="T9" fmla="*/ 2147483647 h 86"/>
              <a:gd name="T10" fmla="*/ 2147483647 w 297"/>
              <a:gd name="T11" fmla="*/ 0 h 86"/>
              <a:gd name="T12" fmla="*/ 2147483647 w 297"/>
              <a:gd name="T13" fmla="*/ 0 h 86"/>
              <a:gd name="T14" fmla="*/ 2147483647 w 297"/>
              <a:gd name="T15" fmla="*/ 0 h 86"/>
              <a:gd name="T16" fmla="*/ 2147483647 w 297"/>
              <a:gd name="T17" fmla="*/ 2147483647 h 86"/>
              <a:gd name="T18" fmla="*/ 2147483647 w 297"/>
              <a:gd name="T19" fmla="*/ 2147483647 h 86"/>
              <a:gd name="T20" fmla="*/ 2147483647 w 297"/>
              <a:gd name="T21" fmla="*/ 2147483647 h 86"/>
              <a:gd name="T22" fmla="*/ 2147483647 w 297"/>
              <a:gd name="T23" fmla="*/ 2147483647 h 86"/>
              <a:gd name="T24" fmla="*/ 2147483647 w 297"/>
              <a:gd name="T25" fmla="*/ 2147483647 h 86"/>
              <a:gd name="T26" fmla="*/ 2147483647 w 297"/>
              <a:gd name="T27" fmla="*/ 2147483647 h 86"/>
              <a:gd name="T28" fmla="*/ 2147483647 w 297"/>
              <a:gd name="T29" fmla="*/ 2147483647 h 86"/>
              <a:gd name="T30" fmla="*/ 2147483647 w 297"/>
              <a:gd name="T31" fmla="*/ 2147483647 h 86"/>
              <a:gd name="T32" fmla="*/ 2147483647 w 297"/>
              <a:gd name="T33" fmla="*/ 2147483647 h 86"/>
              <a:gd name="T34" fmla="*/ 2147483647 w 297"/>
              <a:gd name="T35" fmla="*/ 2147483647 h 86"/>
              <a:gd name="T36" fmla="*/ 2147483647 w 297"/>
              <a:gd name="T37" fmla="*/ 2147483647 h 86"/>
              <a:gd name="T38" fmla="*/ 2147483647 w 297"/>
              <a:gd name="T39" fmla="*/ 2147483647 h 86"/>
              <a:gd name="T40" fmla="*/ 2147483647 w 297"/>
              <a:gd name="T41" fmla="*/ 2147483647 h 86"/>
              <a:gd name="T42" fmla="*/ 2147483647 w 297"/>
              <a:gd name="T43" fmla="*/ 2147483647 h 86"/>
              <a:gd name="T44" fmla="*/ 2147483647 w 297"/>
              <a:gd name="T45" fmla="*/ 2147483647 h 86"/>
              <a:gd name="T46" fmla="*/ 2147483647 w 297"/>
              <a:gd name="T47" fmla="*/ 2147483647 h 86"/>
              <a:gd name="T48" fmla="*/ 0 w 297"/>
              <a:gd name="T49" fmla="*/ 2147483647 h 86"/>
              <a:gd name="T50" fmla="*/ 0 w 297"/>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7"/>
              <a:gd name="T79" fmla="*/ 0 h 86"/>
              <a:gd name="T80" fmla="*/ 297 w 297"/>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7" h="86">
                <a:moveTo>
                  <a:pt x="0" y="54"/>
                </a:moveTo>
                <a:lnTo>
                  <a:pt x="0" y="54"/>
                </a:lnTo>
                <a:lnTo>
                  <a:pt x="25" y="36"/>
                </a:lnTo>
                <a:lnTo>
                  <a:pt x="57" y="18"/>
                </a:lnTo>
                <a:lnTo>
                  <a:pt x="97" y="4"/>
                </a:lnTo>
                <a:lnTo>
                  <a:pt x="118" y="0"/>
                </a:lnTo>
                <a:lnTo>
                  <a:pt x="140" y="0"/>
                </a:lnTo>
                <a:lnTo>
                  <a:pt x="165" y="0"/>
                </a:lnTo>
                <a:lnTo>
                  <a:pt x="193" y="7"/>
                </a:lnTo>
                <a:lnTo>
                  <a:pt x="219" y="18"/>
                </a:lnTo>
                <a:lnTo>
                  <a:pt x="244" y="36"/>
                </a:lnTo>
                <a:lnTo>
                  <a:pt x="269" y="57"/>
                </a:lnTo>
                <a:lnTo>
                  <a:pt x="297" y="86"/>
                </a:lnTo>
                <a:lnTo>
                  <a:pt x="280" y="68"/>
                </a:lnTo>
                <a:lnTo>
                  <a:pt x="254" y="50"/>
                </a:lnTo>
                <a:lnTo>
                  <a:pt x="222" y="36"/>
                </a:lnTo>
                <a:lnTo>
                  <a:pt x="201" y="29"/>
                </a:lnTo>
                <a:lnTo>
                  <a:pt x="179" y="25"/>
                </a:lnTo>
                <a:lnTo>
                  <a:pt x="154" y="21"/>
                </a:lnTo>
                <a:lnTo>
                  <a:pt x="129" y="21"/>
                </a:lnTo>
                <a:lnTo>
                  <a:pt x="100" y="25"/>
                </a:lnTo>
                <a:lnTo>
                  <a:pt x="68" y="29"/>
                </a:lnTo>
                <a:lnTo>
                  <a:pt x="36" y="39"/>
                </a:lnTo>
                <a:lnTo>
                  <a:pt x="0" y="54"/>
                </a:lnTo>
                <a:close/>
              </a:path>
            </a:pathLst>
          </a:custGeom>
          <a:solidFill>
            <a:srgbClr val="FFA600"/>
          </a:solidFill>
          <a:ln w="9525">
            <a:noFill/>
            <a:round/>
            <a:headEnd/>
            <a:tailEnd/>
          </a:ln>
        </p:spPr>
        <p:txBody>
          <a:bodyPr/>
          <a:lstStyle/>
          <a:p>
            <a:endParaRPr lang="en-US"/>
          </a:p>
        </p:txBody>
      </p:sp>
      <p:sp>
        <p:nvSpPr>
          <p:cNvPr id="41026" name="Freeform 68"/>
          <p:cNvSpPr>
            <a:spLocks/>
          </p:cNvSpPr>
          <p:nvPr/>
        </p:nvSpPr>
        <p:spPr bwMode="auto">
          <a:xfrm>
            <a:off x="4879975" y="4124325"/>
            <a:ext cx="476250" cy="246063"/>
          </a:xfrm>
          <a:custGeom>
            <a:avLst/>
            <a:gdLst>
              <a:gd name="T0" fmla="*/ 0 w 172"/>
              <a:gd name="T1" fmla="*/ 2147483647 h 111"/>
              <a:gd name="T2" fmla="*/ 0 w 172"/>
              <a:gd name="T3" fmla="*/ 2147483647 h 111"/>
              <a:gd name="T4" fmla="*/ 2147483647 w 172"/>
              <a:gd name="T5" fmla="*/ 2147483647 h 111"/>
              <a:gd name="T6" fmla="*/ 2147483647 w 172"/>
              <a:gd name="T7" fmla="*/ 2147483647 h 111"/>
              <a:gd name="T8" fmla="*/ 2147483647 w 172"/>
              <a:gd name="T9" fmla="*/ 2147483647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2147483647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2147483647 w 172"/>
              <a:gd name="T33" fmla="*/ 2147483647 h 111"/>
              <a:gd name="T34" fmla="*/ 2147483647 w 172"/>
              <a:gd name="T35" fmla="*/ 2147483647 h 111"/>
              <a:gd name="T36" fmla="*/ 2147483647 w 172"/>
              <a:gd name="T37" fmla="*/ 2147483647 h 111"/>
              <a:gd name="T38" fmla="*/ 2147483647 w 172"/>
              <a:gd name="T39" fmla="*/ 2147483647 h 111"/>
              <a:gd name="T40" fmla="*/ 2147483647 w 172"/>
              <a:gd name="T41" fmla="*/ 2147483647 h 111"/>
              <a:gd name="T42" fmla="*/ 2147483647 w 172"/>
              <a:gd name="T43" fmla="*/ 2147483647 h 111"/>
              <a:gd name="T44" fmla="*/ 2147483647 w 172"/>
              <a:gd name="T45" fmla="*/ 2147483647 h 111"/>
              <a:gd name="T46" fmla="*/ 2147483647 w 172"/>
              <a:gd name="T47" fmla="*/ 2147483647 h 111"/>
              <a:gd name="T48" fmla="*/ 2147483647 w 172"/>
              <a:gd name="T49" fmla="*/ 2147483647 h 111"/>
              <a:gd name="T50" fmla="*/ 2147483647 w 172"/>
              <a:gd name="T51" fmla="*/ 2147483647 h 111"/>
              <a:gd name="T52" fmla="*/ 2147483647 w 172"/>
              <a:gd name="T53" fmla="*/ 2147483647 h 111"/>
              <a:gd name="T54" fmla="*/ 2147483647 w 172"/>
              <a:gd name="T55" fmla="*/ 2147483647 h 111"/>
              <a:gd name="T56" fmla="*/ 2147483647 w 172"/>
              <a:gd name="T57" fmla="*/ 2147483647 h 111"/>
              <a:gd name="T58" fmla="*/ 2147483647 w 172"/>
              <a:gd name="T59" fmla="*/ 0 h 111"/>
              <a:gd name="T60" fmla="*/ 2147483647 w 172"/>
              <a:gd name="T61" fmla="*/ 2147483647 h 111"/>
              <a:gd name="T62" fmla="*/ 2147483647 w 172"/>
              <a:gd name="T63" fmla="*/ 2147483647 h 111"/>
              <a:gd name="T64" fmla="*/ 2147483647 w 172"/>
              <a:gd name="T65" fmla="*/ 2147483647 h 111"/>
              <a:gd name="T66" fmla="*/ 2147483647 w 172"/>
              <a:gd name="T67" fmla="*/ 2147483647 h 111"/>
              <a:gd name="T68" fmla="*/ 2147483647 w 172"/>
              <a:gd name="T69" fmla="*/ 2147483647 h 111"/>
              <a:gd name="T70" fmla="*/ 2147483647 w 172"/>
              <a:gd name="T71" fmla="*/ 2147483647 h 111"/>
              <a:gd name="T72" fmla="*/ 0 w 172"/>
              <a:gd name="T73" fmla="*/ 2147483647 h 111"/>
              <a:gd name="T74" fmla="*/ 0 w 172"/>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2"/>
              <a:gd name="T115" fmla="*/ 0 h 111"/>
              <a:gd name="T116" fmla="*/ 172 w 172"/>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2" h="111">
                <a:moveTo>
                  <a:pt x="0" y="46"/>
                </a:moveTo>
                <a:lnTo>
                  <a:pt x="0" y="46"/>
                </a:lnTo>
                <a:lnTo>
                  <a:pt x="4" y="60"/>
                </a:lnTo>
                <a:lnTo>
                  <a:pt x="7" y="71"/>
                </a:lnTo>
                <a:lnTo>
                  <a:pt x="14" y="78"/>
                </a:lnTo>
                <a:lnTo>
                  <a:pt x="22" y="89"/>
                </a:lnTo>
                <a:lnTo>
                  <a:pt x="36" y="96"/>
                </a:lnTo>
                <a:lnTo>
                  <a:pt x="50" y="103"/>
                </a:lnTo>
                <a:lnTo>
                  <a:pt x="65" y="107"/>
                </a:lnTo>
                <a:lnTo>
                  <a:pt x="83" y="111"/>
                </a:lnTo>
                <a:lnTo>
                  <a:pt x="97" y="111"/>
                </a:lnTo>
                <a:lnTo>
                  <a:pt x="115" y="111"/>
                </a:lnTo>
                <a:lnTo>
                  <a:pt x="129" y="107"/>
                </a:lnTo>
                <a:lnTo>
                  <a:pt x="143" y="100"/>
                </a:lnTo>
                <a:lnTo>
                  <a:pt x="154" y="93"/>
                </a:lnTo>
                <a:lnTo>
                  <a:pt x="161" y="86"/>
                </a:lnTo>
                <a:lnTo>
                  <a:pt x="169" y="75"/>
                </a:lnTo>
                <a:lnTo>
                  <a:pt x="172" y="64"/>
                </a:lnTo>
                <a:lnTo>
                  <a:pt x="172" y="53"/>
                </a:lnTo>
                <a:lnTo>
                  <a:pt x="169" y="43"/>
                </a:lnTo>
                <a:lnTo>
                  <a:pt x="161" y="32"/>
                </a:lnTo>
                <a:lnTo>
                  <a:pt x="151" y="25"/>
                </a:lnTo>
                <a:lnTo>
                  <a:pt x="140" y="17"/>
                </a:lnTo>
                <a:lnTo>
                  <a:pt x="126" y="10"/>
                </a:lnTo>
                <a:lnTo>
                  <a:pt x="108" y="3"/>
                </a:lnTo>
                <a:lnTo>
                  <a:pt x="93" y="3"/>
                </a:lnTo>
                <a:lnTo>
                  <a:pt x="75" y="0"/>
                </a:lnTo>
                <a:lnTo>
                  <a:pt x="57" y="3"/>
                </a:lnTo>
                <a:lnTo>
                  <a:pt x="43" y="7"/>
                </a:lnTo>
                <a:lnTo>
                  <a:pt x="29" y="10"/>
                </a:lnTo>
                <a:lnTo>
                  <a:pt x="18" y="17"/>
                </a:lnTo>
                <a:lnTo>
                  <a:pt x="11" y="28"/>
                </a:lnTo>
                <a:lnTo>
                  <a:pt x="4" y="35"/>
                </a:lnTo>
                <a:lnTo>
                  <a:pt x="0" y="46"/>
                </a:lnTo>
                <a:close/>
              </a:path>
            </a:pathLst>
          </a:custGeom>
          <a:solidFill>
            <a:srgbClr val="FFFA00"/>
          </a:solidFill>
          <a:ln w="9525">
            <a:noFill/>
            <a:round/>
            <a:headEnd/>
            <a:tailEnd/>
          </a:ln>
        </p:spPr>
        <p:txBody>
          <a:bodyPr/>
          <a:lstStyle/>
          <a:p>
            <a:endParaRPr lang="en-US"/>
          </a:p>
        </p:txBody>
      </p:sp>
      <p:sp>
        <p:nvSpPr>
          <p:cNvPr id="41027" name="Freeform 69"/>
          <p:cNvSpPr>
            <a:spLocks/>
          </p:cNvSpPr>
          <p:nvPr/>
        </p:nvSpPr>
        <p:spPr bwMode="auto">
          <a:xfrm>
            <a:off x="4891088" y="4130675"/>
            <a:ext cx="457200" cy="239713"/>
          </a:xfrm>
          <a:custGeom>
            <a:avLst/>
            <a:gdLst>
              <a:gd name="T0" fmla="*/ 2147483647 w 165"/>
              <a:gd name="T1" fmla="*/ 2147483647 h 108"/>
              <a:gd name="T2" fmla="*/ 2147483647 w 165"/>
              <a:gd name="T3" fmla="*/ 2147483647 h 108"/>
              <a:gd name="T4" fmla="*/ 2147483647 w 165"/>
              <a:gd name="T5" fmla="*/ 2147483647 h 108"/>
              <a:gd name="T6" fmla="*/ 2147483647 w 165"/>
              <a:gd name="T7" fmla="*/ 2147483647 h 108"/>
              <a:gd name="T8" fmla="*/ 2147483647 w 165"/>
              <a:gd name="T9" fmla="*/ 2147483647 h 108"/>
              <a:gd name="T10" fmla="*/ 2147483647 w 165"/>
              <a:gd name="T11" fmla="*/ 2147483647 h 108"/>
              <a:gd name="T12" fmla="*/ 2147483647 w 165"/>
              <a:gd name="T13" fmla="*/ 2147483647 h 108"/>
              <a:gd name="T14" fmla="*/ 2147483647 w 165"/>
              <a:gd name="T15" fmla="*/ 2147483647 h 108"/>
              <a:gd name="T16" fmla="*/ 2147483647 w 165"/>
              <a:gd name="T17" fmla="*/ 2147483647 h 108"/>
              <a:gd name="T18" fmla="*/ 2147483647 w 165"/>
              <a:gd name="T19" fmla="*/ 0 h 108"/>
              <a:gd name="T20" fmla="*/ 2147483647 w 165"/>
              <a:gd name="T21" fmla="*/ 0 h 108"/>
              <a:gd name="T22" fmla="*/ 2147483647 w 165"/>
              <a:gd name="T23" fmla="*/ 0 h 108"/>
              <a:gd name="T24" fmla="*/ 2147483647 w 165"/>
              <a:gd name="T25" fmla="*/ 0 h 108"/>
              <a:gd name="T26" fmla="*/ 2147483647 w 165"/>
              <a:gd name="T27" fmla="*/ 2147483647 h 108"/>
              <a:gd name="T28" fmla="*/ 2147483647 w 165"/>
              <a:gd name="T29" fmla="*/ 2147483647 h 108"/>
              <a:gd name="T30" fmla="*/ 2147483647 w 165"/>
              <a:gd name="T31" fmla="*/ 2147483647 h 108"/>
              <a:gd name="T32" fmla="*/ 2147483647 w 165"/>
              <a:gd name="T33" fmla="*/ 2147483647 h 108"/>
              <a:gd name="T34" fmla="*/ 2147483647 w 165"/>
              <a:gd name="T35" fmla="*/ 2147483647 h 108"/>
              <a:gd name="T36" fmla="*/ 0 w 165"/>
              <a:gd name="T37" fmla="*/ 2147483647 h 108"/>
              <a:gd name="T38" fmla="*/ 0 w 165"/>
              <a:gd name="T39" fmla="*/ 2147483647 h 108"/>
              <a:gd name="T40" fmla="*/ 0 w 165"/>
              <a:gd name="T41" fmla="*/ 2147483647 h 108"/>
              <a:gd name="T42" fmla="*/ 2147483647 w 165"/>
              <a:gd name="T43" fmla="*/ 2147483647 h 108"/>
              <a:gd name="T44" fmla="*/ 2147483647 w 165"/>
              <a:gd name="T45" fmla="*/ 2147483647 h 108"/>
              <a:gd name="T46" fmla="*/ 2147483647 w 165"/>
              <a:gd name="T47" fmla="*/ 2147483647 h 108"/>
              <a:gd name="T48" fmla="*/ 2147483647 w 165"/>
              <a:gd name="T49" fmla="*/ 2147483647 h 108"/>
              <a:gd name="T50" fmla="*/ 2147483647 w 165"/>
              <a:gd name="T51" fmla="*/ 2147483647 h 108"/>
              <a:gd name="T52" fmla="*/ 2147483647 w 165"/>
              <a:gd name="T53" fmla="*/ 2147483647 h 108"/>
              <a:gd name="T54" fmla="*/ 2147483647 w 165"/>
              <a:gd name="T55" fmla="*/ 2147483647 h 108"/>
              <a:gd name="T56" fmla="*/ 2147483647 w 165"/>
              <a:gd name="T57" fmla="*/ 2147483647 h 108"/>
              <a:gd name="T58" fmla="*/ 2147483647 w 165"/>
              <a:gd name="T59" fmla="*/ 2147483647 h 108"/>
              <a:gd name="T60" fmla="*/ 2147483647 w 165"/>
              <a:gd name="T61" fmla="*/ 2147483647 h 108"/>
              <a:gd name="T62" fmla="*/ 2147483647 w 165"/>
              <a:gd name="T63" fmla="*/ 2147483647 h 108"/>
              <a:gd name="T64" fmla="*/ 2147483647 w 165"/>
              <a:gd name="T65" fmla="*/ 2147483647 h 108"/>
              <a:gd name="T66" fmla="*/ 2147483647 w 165"/>
              <a:gd name="T67" fmla="*/ 2147483647 h 108"/>
              <a:gd name="T68" fmla="*/ 2147483647 w 165"/>
              <a:gd name="T69" fmla="*/ 2147483647 h 108"/>
              <a:gd name="T70" fmla="*/ 2147483647 w 165"/>
              <a:gd name="T71" fmla="*/ 2147483647 h 108"/>
              <a:gd name="T72" fmla="*/ 2147483647 w 165"/>
              <a:gd name="T73" fmla="*/ 2147483647 h 108"/>
              <a:gd name="T74" fmla="*/ 2147483647 w 165"/>
              <a:gd name="T75" fmla="*/ 214748364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8"/>
              <a:gd name="T116" fmla="*/ 165 w 16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8">
                <a:moveTo>
                  <a:pt x="165" y="61"/>
                </a:moveTo>
                <a:lnTo>
                  <a:pt x="165" y="61"/>
                </a:lnTo>
                <a:lnTo>
                  <a:pt x="165" y="50"/>
                </a:lnTo>
                <a:lnTo>
                  <a:pt x="161" y="40"/>
                </a:lnTo>
                <a:lnTo>
                  <a:pt x="154" y="29"/>
                </a:lnTo>
                <a:lnTo>
                  <a:pt x="143" y="22"/>
                </a:lnTo>
                <a:lnTo>
                  <a:pt x="132" y="14"/>
                </a:lnTo>
                <a:lnTo>
                  <a:pt x="118" y="7"/>
                </a:lnTo>
                <a:lnTo>
                  <a:pt x="104" y="4"/>
                </a:lnTo>
                <a:lnTo>
                  <a:pt x="89" y="0"/>
                </a:lnTo>
                <a:lnTo>
                  <a:pt x="71" y="0"/>
                </a:lnTo>
                <a:lnTo>
                  <a:pt x="57" y="0"/>
                </a:lnTo>
                <a:lnTo>
                  <a:pt x="43" y="4"/>
                </a:lnTo>
                <a:lnTo>
                  <a:pt x="28" y="11"/>
                </a:lnTo>
                <a:lnTo>
                  <a:pt x="18" y="18"/>
                </a:lnTo>
                <a:lnTo>
                  <a:pt x="10" y="25"/>
                </a:lnTo>
                <a:lnTo>
                  <a:pt x="3" y="36"/>
                </a:lnTo>
                <a:lnTo>
                  <a:pt x="0" y="47"/>
                </a:lnTo>
                <a:lnTo>
                  <a:pt x="0" y="57"/>
                </a:lnTo>
                <a:lnTo>
                  <a:pt x="7" y="65"/>
                </a:lnTo>
                <a:lnTo>
                  <a:pt x="10" y="75"/>
                </a:lnTo>
                <a:lnTo>
                  <a:pt x="21" y="86"/>
                </a:lnTo>
                <a:lnTo>
                  <a:pt x="32" y="93"/>
                </a:lnTo>
                <a:lnTo>
                  <a:pt x="46" y="97"/>
                </a:lnTo>
                <a:lnTo>
                  <a:pt x="61" y="104"/>
                </a:lnTo>
                <a:lnTo>
                  <a:pt x="79" y="104"/>
                </a:lnTo>
                <a:lnTo>
                  <a:pt x="93" y="108"/>
                </a:lnTo>
                <a:lnTo>
                  <a:pt x="111" y="104"/>
                </a:lnTo>
                <a:lnTo>
                  <a:pt x="125" y="100"/>
                </a:lnTo>
                <a:lnTo>
                  <a:pt x="136" y="97"/>
                </a:lnTo>
                <a:lnTo>
                  <a:pt x="147" y="90"/>
                </a:lnTo>
                <a:lnTo>
                  <a:pt x="157" y="79"/>
                </a:lnTo>
                <a:lnTo>
                  <a:pt x="161" y="72"/>
                </a:lnTo>
                <a:lnTo>
                  <a:pt x="165" y="61"/>
                </a:lnTo>
                <a:close/>
              </a:path>
            </a:pathLst>
          </a:custGeom>
          <a:solidFill>
            <a:srgbClr val="FFF700"/>
          </a:solidFill>
          <a:ln w="9525">
            <a:noFill/>
            <a:round/>
            <a:headEnd/>
            <a:tailEnd/>
          </a:ln>
        </p:spPr>
        <p:txBody>
          <a:bodyPr/>
          <a:lstStyle/>
          <a:p>
            <a:endParaRPr lang="en-US"/>
          </a:p>
        </p:txBody>
      </p:sp>
      <p:sp>
        <p:nvSpPr>
          <p:cNvPr id="41028" name="Freeform 70"/>
          <p:cNvSpPr>
            <a:spLocks/>
          </p:cNvSpPr>
          <p:nvPr/>
        </p:nvSpPr>
        <p:spPr bwMode="auto">
          <a:xfrm>
            <a:off x="4899025" y="4140200"/>
            <a:ext cx="438150" cy="220663"/>
          </a:xfrm>
          <a:custGeom>
            <a:avLst/>
            <a:gdLst>
              <a:gd name="T0" fmla="*/ 2147483647 w 158"/>
              <a:gd name="T1" fmla="*/ 2147483647 h 100"/>
              <a:gd name="T2" fmla="*/ 2147483647 w 158"/>
              <a:gd name="T3" fmla="*/ 2147483647 h 100"/>
              <a:gd name="T4" fmla="*/ 2147483647 w 158"/>
              <a:gd name="T5" fmla="*/ 2147483647 h 100"/>
              <a:gd name="T6" fmla="*/ 2147483647 w 158"/>
              <a:gd name="T7" fmla="*/ 2147483647 h 100"/>
              <a:gd name="T8" fmla="*/ 2147483647 w 158"/>
              <a:gd name="T9" fmla="*/ 2147483647 h 100"/>
              <a:gd name="T10" fmla="*/ 2147483647 w 158"/>
              <a:gd name="T11" fmla="*/ 2147483647 h 100"/>
              <a:gd name="T12" fmla="*/ 2147483647 w 158"/>
              <a:gd name="T13" fmla="*/ 2147483647 h 100"/>
              <a:gd name="T14" fmla="*/ 2147483647 w 158"/>
              <a:gd name="T15" fmla="*/ 0 h 100"/>
              <a:gd name="T16" fmla="*/ 2147483647 w 158"/>
              <a:gd name="T17" fmla="*/ 0 h 100"/>
              <a:gd name="T18" fmla="*/ 2147483647 w 158"/>
              <a:gd name="T19" fmla="*/ 0 h 100"/>
              <a:gd name="T20" fmla="*/ 2147483647 w 158"/>
              <a:gd name="T21" fmla="*/ 2147483647 h 100"/>
              <a:gd name="T22" fmla="*/ 2147483647 w 158"/>
              <a:gd name="T23" fmla="*/ 2147483647 h 100"/>
              <a:gd name="T24" fmla="*/ 2147483647 w 158"/>
              <a:gd name="T25" fmla="*/ 2147483647 h 100"/>
              <a:gd name="T26" fmla="*/ 2147483647 w 158"/>
              <a:gd name="T27" fmla="*/ 2147483647 h 100"/>
              <a:gd name="T28" fmla="*/ 0 w 158"/>
              <a:gd name="T29" fmla="*/ 2147483647 h 100"/>
              <a:gd name="T30" fmla="*/ 0 w 158"/>
              <a:gd name="T31" fmla="*/ 2147483647 h 100"/>
              <a:gd name="T32" fmla="*/ 0 w 158"/>
              <a:gd name="T33" fmla="*/ 2147483647 h 100"/>
              <a:gd name="T34" fmla="*/ 2147483647 w 158"/>
              <a:gd name="T35" fmla="*/ 2147483647 h 100"/>
              <a:gd name="T36" fmla="*/ 2147483647 w 158"/>
              <a:gd name="T37" fmla="*/ 2147483647 h 100"/>
              <a:gd name="T38" fmla="*/ 2147483647 w 158"/>
              <a:gd name="T39" fmla="*/ 2147483647 h 100"/>
              <a:gd name="T40" fmla="*/ 2147483647 w 158"/>
              <a:gd name="T41" fmla="*/ 2147483647 h 100"/>
              <a:gd name="T42" fmla="*/ 2147483647 w 158"/>
              <a:gd name="T43" fmla="*/ 2147483647 h 100"/>
              <a:gd name="T44" fmla="*/ 2147483647 w 158"/>
              <a:gd name="T45" fmla="*/ 2147483647 h 100"/>
              <a:gd name="T46" fmla="*/ 2147483647 w 158"/>
              <a:gd name="T47" fmla="*/ 2147483647 h 100"/>
              <a:gd name="T48" fmla="*/ 2147483647 w 158"/>
              <a:gd name="T49" fmla="*/ 2147483647 h 100"/>
              <a:gd name="T50" fmla="*/ 2147483647 w 158"/>
              <a:gd name="T51" fmla="*/ 2147483647 h 100"/>
              <a:gd name="T52" fmla="*/ 2147483647 w 158"/>
              <a:gd name="T53" fmla="*/ 2147483647 h 100"/>
              <a:gd name="T54" fmla="*/ 2147483647 w 158"/>
              <a:gd name="T55" fmla="*/ 2147483647 h 100"/>
              <a:gd name="T56" fmla="*/ 2147483647 w 158"/>
              <a:gd name="T57" fmla="*/ 2147483647 h 100"/>
              <a:gd name="T58" fmla="*/ 2147483647 w 158"/>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0"/>
              <a:gd name="T92" fmla="*/ 158 w 158"/>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0">
                <a:moveTo>
                  <a:pt x="158" y="57"/>
                </a:moveTo>
                <a:lnTo>
                  <a:pt x="158" y="57"/>
                </a:lnTo>
                <a:lnTo>
                  <a:pt x="158" y="46"/>
                </a:lnTo>
                <a:lnTo>
                  <a:pt x="154" y="36"/>
                </a:lnTo>
                <a:lnTo>
                  <a:pt x="147" y="28"/>
                </a:lnTo>
                <a:lnTo>
                  <a:pt x="140" y="18"/>
                </a:lnTo>
                <a:lnTo>
                  <a:pt x="115" y="7"/>
                </a:lnTo>
                <a:lnTo>
                  <a:pt x="83" y="0"/>
                </a:lnTo>
                <a:lnTo>
                  <a:pt x="54" y="0"/>
                </a:lnTo>
                <a:lnTo>
                  <a:pt x="29" y="7"/>
                </a:lnTo>
                <a:lnTo>
                  <a:pt x="18" y="14"/>
                </a:lnTo>
                <a:lnTo>
                  <a:pt x="7" y="21"/>
                </a:lnTo>
                <a:lnTo>
                  <a:pt x="4" y="32"/>
                </a:lnTo>
                <a:lnTo>
                  <a:pt x="0" y="43"/>
                </a:lnTo>
                <a:lnTo>
                  <a:pt x="0" y="53"/>
                </a:lnTo>
                <a:lnTo>
                  <a:pt x="4" y="61"/>
                </a:lnTo>
                <a:lnTo>
                  <a:pt x="11" y="71"/>
                </a:lnTo>
                <a:lnTo>
                  <a:pt x="22" y="79"/>
                </a:lnTo>
                <a:lnTo>
                  <a:pt x="43" y="93"/>
                </a:lnTo>
                <a:lnTo>
                  <a:pt x="76" y="100"/>
                </a:lnTo>
                <a:lnTo>
                  <a:pt x="104" y="100"/>
                </a:lnTo>
                <a:lnTo>
                  <a:pt x="133" y="89"/>
                </a:lnTo>
                <a:lnTo>
                  <a:pt x="144" y="82"/>
                </a:lnTo>
                <a:lnTo>
                  <a:pt x="151" y="75"/>
                </a:lnTo>
                <a:lnTo>
                  <a:pt x="154" y="68"/>
                </a:lnTo>
                <a:lnTo>
                  <a:pt x="158" y="57"/>
                </a:lnTo>
                <a:close/>
              </a:path>
            </a:pathLst>
          </a:custGeom>
          <a:solidFill>
            <a:srgbClr val="FFF400"/>
          </a:solidFill>
          <a:ln w="9525">
            <a:noFill/>
            <a:round/>
            <a:headEnd/>
            <a:tailEnd/>
          </a:ln>
        </p:spPr>
        <p:txBody>
          <a:bodyPr/>
          <a:lstStyle/>
          <a:p>
            <a:endParaRPr lang="en-US"/>
          </a:p>
        </p:txBody>
      </p:sp>
      <p:sp>
        <p:nvSpPr>
          <p:cNvPr id="41029" name="Freeform 71"/>
          <p:cNvSpPr>
            <a:spLocks/>
          </p:cNvSpPr>
          <p:nvPr/>
        </p:nvSpPr>
        <p:spPr bwMode="auto">
          <a:xfrm>
            <a:off x="4910138" y="4140200"/>
            <a:ext cx="415925" cy="211138"/>
          </a:xfrm>
          <a:custGeom>
            <a:avLst/>
            <a:gdLst>
              <a:gd name="T0" fmla="*/ 2147483647 w 150"/>
              <a:gd name="T1" fmla="*/ 2147483647 h 96"/>
              <a:gd name="T2" fmla="*/ 2147483647 w 150"/>
              <a:gd name="T3" fmla="*/ 2147483647 h 96"/>
              <a:gd name="T4" fmla="*/ 2147483647 w 150"/>
              <a:gd name="T5" fmla="*/ 2147483647 h 96"/>
              <a:gd name="T6" fmla="*/ 2147483647 w 150"/>
              <a:gd name="T7" fmla="*/ 2147483647 h 96"/>
              <a:gd name="T8" fmla="*/ 2147483647 w 150"/>
              <a:gd name="T9" fmla="*/ 2147483647 h 96"/>
              <a:gd name="T10" fmla="*/ 2147483647 w 150"/>
              <a:gd name="T11" fmla="*/ 2147483647 h 96"/>
              <a:gd name="T12" fmla="*/ 2147483647 w 150"/>
              <a:gd name="T13" fmla="*/ 2147483647 h 96"/>
              <a:gd name="T14" fmla="*/ 2147483647 w 150"/>
              <a:gd name="T15" fmla="*/ 0 h 96"/>
              <a:gd name="T16" fmla="*/ 2147483647 w 150"/>
              <a:gd name="T17" fmla="*/ 0 h 96"/>
              <a:gd name="T18" fmla="*/ 2147483647 w 150"/>
              <a:gd name="T19" fmla="*/ 2147483647 h 96"/>
              <a:gd name="T20" fmla="*/ 2147483647 w 150"/>
              <a:gd name="T21" fmla="*/ 2147483647 h 96"/>
              <a:gd name="T22" fmla="*/ 2147483647 w 150"/>
              <a:gd name="T23" fmla="*/ 2147483647 h 96"/>
              <a:gd name="T24" fmla="*/ 2147483647 w 150"/>
              <a:gd name="T25" fmla="*/ 2147483647 h 96"/>
              <a:gd name="T26" fmla="*/ 2147483647 w 150"/>
              <a:gd name="T27" fmla="*/ 2147483647 h 96"/>
              <a:gd name="T28" fmla="*/ 0 w 150"/>
              <a:gd name="T29" fmla="*/ 2147483647 h 96"/>
              <a:gd name="T30" fmla="*/ 0 w 150"/>
              <a:gd name="T31" fmla="*/ 2147483647 h 96"/>
              <a:gd name="T32" fmla="*/ 0 w 150"/>
              <a:gd name="T33" fmla="*/ 2147483647 h 96"/>
              <a:gd name="T34" fmla="*/ 2147483647 w 150"/>
              <a:gd name="T35" fmla="*/ 2147483647 h 96"/>
              <a:gd name="T36" fmla="*/ 2147483647 w 150"/>
              <a:gd name="T37" fmla="*/ 2147483647 h 96"/>
              <a:gd name="T38" fmla="*/ 2147483647 w 150"/>
              <a:gd name="T39" fmla="*/ 2147483647 h 96"/>
              <a:gd name="T40" fmla="*/ 2147483647 w 150"/>
              <a:gd name="T41" fmla="*/ 2147483647 h 96"/>
              <a:gd name="T42" fmla="*/ 2147483647 w 150"/>
              <a:gd name="T43" fmla="*/ 2147483647 h 96"/>
              <a:gd name="T44" fmla="*/ 2147483647 w 150"/>
              <a:gd name="T45" fmla="*/ 2147483647 h 96"/>
              <a:gd name="T46" fmla="*/ 2147483647 w 150"/>
              <a:gd name="T47" fmla="*/ 2147483647 h 96"/>
              <a:gd name="T48" fmla="*/ 2147483647 w 150"/>
              <a:gd name="T49" fmla="*/ 2147483647 h 96"/>
              <a:gd name="T50" fmla="*/ 2147483647 w 150"/>
              <a:gd name="T51" fmla="*/ 2147483647 h 96"/>
              <a:gd name="T52" fmla="*/ 2147483647 w 150"/>
              <a:gd name="T53" fmla="*/ 2147483647 h 96"/>
              <a:gd name="T54" fmla="*/ 2147483647 w 150"/>
              <a:gd name="T55" fmla="*/ 2147483647 h 96"/>
              <a:gd name="T56" fmla="*/ 2147483647 w 150"/>
              <a:gd name="T57" fmla="*/ 2147483647 h 96"/>
              <a:gd name="T58" fmla="*/ 2147483647 w 150"/>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96"/>
              <a:gd name="T92" fmla="*/ 150 w 1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96">
                <a:moveTo>
                  <a:pt x="150" y="57"/>
                </a:moveTo>
                <a:lnTo>
                  <a:pt x="150" y="57"/>
                </a:lnTo>
                <a:lnTo>
                  <a:pt x="150" y="46"/>
                </a:lnTo>
                <a:lnTo>
                  <a:pt x="147" y="36"/>
                </a:lnTo>
                <a:lnTo>
                  <a:pt x="140" y="28"/>
                </a:lnTo>
                <a:lnTo>
                  <a:pt x="132" y="21"/>
                </a:lnTo>
                <a:lnTo>
                  <a:pt x="111" y="7"/>
                </a:lnTo>
                <a:lnTo>
                  <a:pt x="79" y="0"/>
                </a:lnTo>
                <a:lnTo>
                  <a:pt x="50" y="3"/>
                </a:lnTo>
                <a:lnTo>
                  <a:pt x="25" y="10"/>
                </a:lnTo>
                <a:lnTo>
                  <a:pt x="14" y="18"/>
                </a:lnTo>
                <a:lnTo>
                  <a:pt x="7" y="25"/>
                </a:lnTo>
                <a:lnTo>
                  <a:pt x="3" y="32"/>
                </a:lnTo>
                <a:lnTo>
                  <a:pt x="0" y="43"/>
                </a:lnTo>
                <a:lnTo>
                  <a:pt x="0" y="50"/>
                </a:lnTo>
                <a:lnTo>
                  <a:pt x="3" y="61"/>
                </a:lnTo>
                <a:lnTo>
                  <a:pt x="11" y="71"/>
                </a:lnTo>
                <a:lnTo>
                  <a:pt x="18" y="79"/>
                </a:lnTo>
                <a:lnTo>
                  <a:pt x="43" y="89"/>
                </a:lnTo>
                <a:lnTo>
                  <a:pt x="72" y="96"/>
                </a:lnTo>
                <a:lnTo>
                  <a:pt x="100" y="96"/>
                </a:lnTo>
                <a:lnTo>
                  <a:pt x="125" y="89"/>
                </a:lnTo>
                <a:lnTo>
                  <a:pt x="136" y="82"/>
                </a:lnTo>
                <a:lnTo>
                  <a:pt x="143" y="75"/>
                </a:lnTo>
                <a:lnTo>
                  <a:pt x="147" y="64"/>
                </a:lnTo>
                <a:lnTo>
                  <a:pt x="150" y="57"/>
                </a:lnTo>
                <a:close/>
              </a:path>
            </a:pathLst>
          </a:custGeom>
          <a:solidFill>
            <a:srgbClr val="FFF000"/>
          </a:solidFill>
          <a:ln w="9525">
            <a:noFill/>
            <a:round/>
            <a:headEnd/>
            <a:tailEnd/>
          </a:ln>
        </p:spPr>
        <p:txBody>
          <a:bodyPr/>
          <a:lstStyle/>
          <a:p>
            <a:endParaRPr lang="en-US"/>
          </a:p>
        </p:txBody>
      </p:sp>
      <p:sp>
        <p:nvSpPr>
          <p:cNvPr id="41030" name="Freeform 72"/>
          <p:cNvSpPr>
            <a:spLocks/>
          </p:cNvSpPr>
          <p:nvPr/>
        </p:nvSpPr>
        <p:spPr bwMode="auto">
          <a:xfrm>
            <a:off x="4918075" y="4146550"/>
            <a:ext cx="398463" cy="204788"/>
          </a:xfrm>
          <a:custGeom>
            <a:avLst/>
            <a:gdLst>
              <a:gd name="T0" fmla="*/ 2147483647 w 144"/>
              <a:gd name="T1" fmla="*/ 2147483647 h 93"/>
              <a:gd name="T2" fmla="*/ 2147483647 w 144"/>
              <a:gd name="T3" fmla="*/ 2147483647 h 93"/>
              <a:gd name="T4" fmla="*/ 2147483647 w 144"/>
              <a:gd name="T5" fmla="*/ 2147483647 h 93"/>
              <a:gd name="T6" fmla="*/ 2147483647 w 144"/>
              <a:gd name="T7" fmla="*/ 2147483647 h 93"/>
              <a:gd name="T8" fmla="*/ 2147483647 w 144"/>
              <a:gd name="T9" fmla="*/ 2147483647 h 93"/>
              <a:gd name="T10" fmla="*/ 2147483647 w 144"/>
              <a:gd name="T11" fmla="*/ 2147483647 h 93"/>
              <a:gd name="T12" fmla="*/ 2147483647 w 144"/>
              <a:gd name="T13" fmla="*/ 2147483647 h 93"/>
              <a:gd name="T14" fmla="*/ 2147483647 w 144"/>
              <a:gd name="T15" fmla="*/ 0 h 93"/>
              <a:gd name="T16" fmla="*/ 2147483647 w 144"/>
              <a:gd name="T17" fmla="*/ 0 h 93"/>
              <a:gd name="T18" fmla="*/ 2147483647 w 144"/>
              <a:gd name="T19" fmla="*/ 0 h 93"/>
              <a:gd name="T20" fmla="*/ 2147483647 w 144"/>
              <a:gd name="T21" fmla="*/ 2147483647 h 93"/>
              <a:gd name="T22" fmla="*/ 2147483647 w 144"/>
              <a:gd name="T23" fmla="*/ 2147483647 h 93"/>
              <a:gd name="T24" fmla="*/ 2147483647 w 144"/>
              <a:gd name="T25" fmla="*/ 2147483647 h 93"/>
              <a:gd name="T26" fmla="*/ 2147483647 w 144"/>
              <a:gd name="T27" fmla="*/ 2147483647 h 93"/>
              <a:gd name="T28" fmla="*/ 0 w 144"/>
              <a:gd name="T29" fmla="*/ 2147483647 h 93"/>
              <a:gd name="T30" fmla="*/ 0 w 144"/>
              <a:gd name="T31" fmla="*/ 2147483647 h 93"/>
              <a:gd name="T32" fmla="*/ 0 w 144"/>
              <a:gd name="T33" fmla="*/ 2147483647 h 93"/>
              <a:gd name="T34" fmla="*/ 2147483647 w 144"/>
              <a:gd name="T35" fmla="*/ 2147483647 h 93"/>
              <a:gd name="T36" fmla="*/ 2147483647 w 144"/>
              <a:gd name="T37" fmla="*/ 2147483647 h 93"/>
              <a:gd name="T38" fmla="*/ 2147483647 w 144"/>
              <a:gd name="T39" fmla="*/ 2147483647 h 93"/>
              <a:gd name="T40" fmla="*/ 2147483647 w 144"/>
              <a:gd name="T41" fmla="*/ 2147483647 h 93"/>
              <a:gd name="T42" fmla="*/ 2147483647 w 144"/>
              <a:gd name="T43" fmla="*/ 2147483647 h 93"/>
              <a:gd name="T44" fmla="*/ 2147483647 w 144"/>
              <a:gd name="T45" fmla="*/ 2147483647 h 93"/>
              <a:gd name="T46" fmla="*/ 2147483647 w 144"/>
              <a:gd name="T47" fmla="*/ 2147483647 h 93"/>
              <a:gd name="T48" fmla="*/ 2147483647 w 144"/>
              <a:gd name="T49" fmla="*/ 2147483647 h 93"/>
              <a:gd name="T50" fmla="*/ 2147483647 w 144"/>
              <a:gd name="T51" fmla="*/ 2147483647 h 93"/>
              <a:gd name="T52" fmla="*/ 2147483647 w 144"/>
              <a:gd name="T53" fmla="*/ 2147483647 h 93"/>
              <a:gd name="T54" fmla="*/ 2147483647 w 144"/>
              <a:gd name="T55" fmla="*/ 2147483647 h 93"/>
              <a:gd name="T56" fmla="*/ 2147483647 w 144"/>
              <a:gd name="T57" fmla="*/ 2147483647 h 93"/>
              <a:gd name="T58" fmla="*/ 2147483647 w 144"/>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93"/>
              <a:gd name="T92" fmla="*/ 144 w 144"/>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93">
                <a:moveTo>
                  <a:pt x="144" y="54"/>
                </a:moveTo>
                <a:lnTo>
                  <a:pt x="144" y="54"/>
                </a:lnTo>
                <a:lnTo>
                  <a:pt x="144" y="43"/>
                </a:lnTo>
                <a:lnTo>
                  <a:pt x="140" y="36"/>
                </a:lnTo>
                <a:lnTo>
                  <a:pt x="137" y="25"/>
                </a:lnTo>
                <a:lnTo>
                  <a:pt x="126" y="18"/>
                </a:lnTo>
                <a:lnTo>
                  <a:pt x="104" y="7"/>
                </a:lnTo>
                <a:lnTo>
                  <a:pt x="76" y="0"/>
                </a:lnTo>
                <a:lnTo>
                  <a:pt x="47" y="0"/>
                </a:lnTo>
                <a:lnTo>
                  <a:pt x="26" y="7"/>
                </a:lnTo>
                <a:lnTo>
                  <a:pt x="15" y="15"/>
                </a:lnTo>
                <a:lnTo>
                  <a:pt x="8" y="22"/>
                </a:lnTo>
                <a:lnTo>
                  <a:pt x="4" y="29"/>
                </a:lnTo>
                <a:lnTo>
                  <a:pt x="0" y="40"/>
                </a:lnTo>
                <a:lnTo>
                  <a:pt x="0" y="47"/>
                </a:lnTo>
                <a:lnTo>
                  <a:pt x="4" y="58"/>
                </a:lnTo>
                <a:lnTo>
                  <a:pt x="11" y="65"/>
                </a:lnTo>
                <a:lnTo>
                  <a:pt x="18" y="76"/>
                </a:lnTo>
                <a:lnTo>
                  <a:pt x="40" y="86"/>
                </a:lnTo>
                <a:lnTo>
                  <a:pt x="69" y="93"/>
                </a:lnTo>
                <a:lnTo>
                  <a:pt x="97" y="90"/>
                </a:lnTo>
                <a:lnTo>
                  <a:pt x="122" y="83"/>
                </a:lnTo>
                <a:lnTo>
                  <a:pt x="129" y="79"/>
                </a:lnTo>
                <a:lnTo>
                  <a:pt x="137" y="72"/>
                </a:lnTo>
                <a:lnTo>
                  <a:pt x="144" y="61"/>
                </a:lnTo>
                <a:lnTo>
                  <a:pt x="144" y="54"/>
                </a:lnTo>
                <a:close/>
              </a:path>
            </a:pathLst>
          </a:custGeom>
          <a:solidFill>
            <a:srgbClr val="FFED00"/>
          </a:solidFill>
          <a:ln w="9525">
            <a:noFill/>
            <a:round/>
            <a:headEnd/>
            <a:tailEnd/>
          </a:ln>
        </p:spPr>
        <p:txBody>
          <a:bodyPr/>
          <a:lstStyle/>
          <a:p>
            <a:endParaRPr lang="en-US"/>
          </a:p>
        </p:txBody>
      </p:sp>
      <p:sp>
        <p:nvSpPr>
          <p:cNvPr id="41031" name="Freeform 73"/>
          <p:cNvSpPr>
            <a:spLocks/>
          </p:cNvSpPr>
          <p:nvPr/>
        </p:nvSpPr>
        <p:spPr bwMode="auto">
          <a:xfrm>
            <a:off x="4929188" y="4146550"/>
            <a:ext cx="376237" cy="198438"/>
          </a:xfrm>
          <a:custGeom>
            <a:avLst/>
            <a:gdLst>
              <a:gd name="T0" fmla="*/ 2147483647 w 136"/>
              <a:gd name="T1" fmla="*/ 2147483647 h 90"/>
              <a:gd name="T2" fmla="*/ 2147483647 w 136"/>
              <a:gd name="T3" fmla="*/ 2147483647 h 90"/>
              <a:gd name="T4" fmla="*/ 2147483647 w 136"/>
              <a:gd name="T5" fmla="*/ 2147483647 h 90"/>
              <a:gd name="T6" fmla="*/ 2147483647 w 136"/>
              <a:gd name="T7" fmla="*/ 2147483647 h 90"/>
              <a:gd name="T8" fmla="*/ 2147483647 w 136"/>
              <a:gd name="T9" fmla="*/ 2147483647 h 90"/>
              <a:gd name="T10" fmla="*/ 2147483647 w 136"/>
              <a:gd name="T11" fmla="*/ 2147483647 h 90"/>
              <a:gd name="T12" fmla="*/ 2147483647 w 136"/>
              <a:gd name="T13" fmla="*/ 2147483647 h 90"/>
              <a:gd name="T14" fmla="*/ 2147483647 w 136"/>
              <a:gd name="T15" fmla="*/ 0 h 90"/>
              <a:gd name="T16" fmla="*/ 2147483647 w 136"/>
              <a:gd name="T17" fmla="*/ 0 h 90"/>
              <a:gd name="T18" fmla="*/ 2147483647 w 136"/>
              <a:gd name="T19" fmla="*/ 2147483647 h 90"/>
              <a:gd name="T20" fmla="*/ 2147483647 w 136"/>
              <a:gd name="T21" fmla="*/ 2147483647 h 90"/>
              <a:gd name="T22" fmla="*/ 2147483647 w 136"/>
              <a:gd name="T23" fmla="*/ 2147483647 h 90"/>
              <a:gd name="T24" fmla="*/ 2147483647 w 136"/>
              <a:gd name="T25" fmla="*/ 2147483647 h 90"/>
              <a:gd name="T26" fmla="*/ 0 w 136"/>
              <a:gd name="T27" fmla="*/ 2147483647 h 90"/>
              <a:gd name="T28" fmla="*/ 0 w 136"/>
              <a:gd name="T29" fmla="*/ 2147483647 h 90"/>
              <a:gd name="T30" fmla="*/ 0 w 136"/>
              <a:gd name="T31" fmla="*/ 2147483647 h 90"/>
              <a:gd name="T32" fmla="*/ 0 w 136"/>
              <a:gd name="T33" fmla="*/ 2147483647 h 90"/>
              <a:gd name="T34" fmla="*/ 2147483647 w 136"/>
              <a:gd name="T35" fmla="*/ 2147483647 h 90"/>
              <a:gd name="T36" fmla="*/ 2147483647 w 136"/>
              <a:gd name="T37" fmla="*/ 2147483647 h 90"/>
              <a:gd name="T38" fmla="*/ 2147483647 w 136"/>
              <a:gd name="T39" fmla="*/ 2147483647 h 90"/>
              <a:gd name="T40" fmla="*/ 2147483647 w 136"/>
              <a:gd name="T41" fmla="*/ 2147483647 h 90"/>
              <a:gd name="T42" fmla="*/ 2147483647 w 136"/>
              <a:gd name="T43" fmla="*/ 2147483647 h 90"/>
              <a:gd name="T44" fmla="*/ 2147483647 w 136"/>
              <a:gd name="T45" fmla="*/ 2147483647 h 90"/>
              <a:gd name="T46" fmla="*/ 2147483647 w 136"/>
              <a:gd name="T47" fmla="*/ 2147483647 h 90"/>
              <a:gd name="T48" fmla="*/ 2147483647 w 136"/>
              <a:gd name="T49" fmla="*/ 2147483647 h 90"/>
              <a:gd name="T50" fmla="*/ 2147483647 w 136"/>
              <a:gd name="T51" fmla="*/ 2147483647 h 90"/>
              <a:gd name="T52" fmla="*/ 2147483647 w 136"/>
              <a:gd name="T53" fmla="*/ 2147483647 h 90"/>
              <a:gd name="T54" fmla="*/ 2147483647 w 136"/>
              <a:gd name="T55" fmla="*/ 2147483647 h 90"/>
              <a:gd name="T56" fmla="*/ 2147483647 w 136"/>
              <a:gd name="T57" fmla="*/ 2147483647 h 90"/>
              <a:gd name="T58" fmla="*/ 2147483647 w 136"/>
              <a:gd name="T59" fmla="*/ 2147483647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90"/>
              <a:gd name="T92" fmla="*/ 136 w 136"/>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90">
                <a:moveTo>
                  <a:pt x="136" y="54"/>
                </a:moveTo>
                <a:lnTo>
                  <a:pt x="136" y="54"/>
                </a:lnTo>
                <a:lnTo>
                  <a:pt x="136" y="43"/>
                </a:lnTo>
                <a:lnTo>
                  <a:pt x="133" y="36"/>
                </a:lnTo>
                <a:lnTo>
                  <a:pt x="129" y="25"/>
                </a:lnTo>
                <a:lnTo>
                  <a:pt x="122" y="18"/>
                </a:lnTo>
                <a:lnTo>
                  <a:pt x="100" y="7"/>
                </a:lnTo>
                <a:lnTo>
                  <a:pt x="72" y="0"/>
                </a:lnTo>
                <a:lnTo>
                  <a:pt x="47" y="4"/>
                </a:lnTo>
                <a:lnTo>
                  <a:pt x="22" y="11"/>
                </a:lnTo>
                <a:lnTo>
                  <a:pt x="14" y="15"/>
                </a:lnTo>
                <a:lnTo>
                  <a:pt x="7" y="22"/>
                </a:lnTo>
                <a:lnTo>
                  <a:pt x="0" y="29"/>
                </a:lnTo>
                <a:lnTo>
                  <a:pt x="0" y="40"/>
                </a:lnTo>
                <a:lnTo>
                  <a:pt x="0" y="47"/>
                </a:lnTo>
                <a:lnTo>
                  <a:pt x="4" y="58"/>
                </a:lnTo>
                <a:lnTo>
                  <a:pt x="7" y="65"/>
                </a:lnTo>
                <a:lnTo>
                  <a:pt x="18" y="72"/>
                </a:lnTo>
                <a:lnTo>
                  <a:pt x="39" y="83"/>
                </a:lnTo>
                <a:lnTo>
                  <a:pt x="65" y="90"/>
                </a:lnTo>
                <a:lnTo>
                  <a:pt x="93" y="90"/>
                </a:lnTo>
                <a:lnTo>
                  <a:pt x="115" y="83"/>
                </a:lnTo>
                <a:lnTo>
                  <a:pt x="122" y="76"/>
                </a:lnTo>
                <a:lnTo>
                  <a:pt x="129" y="68"/>
                </a:lnTo>
                <a:lnTo>
                  <a:pt x="136" y="61"/>
                </a:lnTo>
                <a:lnTo>
                  <a:pt x="136" y="54"/>
                </a:lnTo>
                <a:close/>
              </a:path>
            </a:pathLst>
          </a:custGeom>
          <a:solidFill>
            <a:srgbClr val="FFEA00"/>
          </a:solidFill>
          <a:ln w="9525">
            <a:noFill/>
            <a:round/>
            <a:headEnd/>
            <a:tailEnd/>
          </a:ln>
        </p:spPr>
        <p:txBody>
          <a:bodyPr/>
          <a:lstStyle/>
          <a:p>
            <a:endParaRPr lang="en-US"/>
          </a:p>
        </p:txBody>
      </p:sp>
      <p:sp>
        <p:nvSpPr>
          <p:cNvPr id="41032" name="Freeform 74"/>
          <p:cNvSpPr>
            <a:spLocks/>
          </p:cNvSpPr>
          <p:nvPr/>
        </p:nvSpPr>
        <p:spPr bwMode="auto">
          <a:xfrm>
            <a:off x="4940300" y="4154488"/>
            <a:ext cx="365125" cy="190500"/>
          </a:xfrm>
          <a:custGeom>
            <a:avLst/>
            <a:gdLst>
              <a:gd name="T0" fmla="*/ 2147483647 w 132"/>
              <a:gd name="T1" fmla="*/ 2147483647 h 86"/>
              <a:gd name="T2" fmla="*/ 2147483647 w 132"/>
              <a:gd name="T3" fmla="*/ 2147483647 h 86"/>
              <a:gd name="T4" fmla="*/ 2147483647 w 132"/>
              <a:gd name="T5" fmla="*/ 2147483647 h 86"/>
              <a:gd name="T6" fmla="*/ 2147483647 w 132"/>
              <a:gd name="T7" fmla="*/ 2147483647 h 86"/>
              <a:gd name="T8" fmla="*/ 2147483647 w 132"/>
              <a:gd name="T9" fmla="*/ 2147483647 h 86"/>
              <a:gd name="T10" fmla="*/ 2147483647 w 132"/>
              <a:gd name="T11" fmla="*/ 2147483647 h 86"/>
              <a:gd name="T12" fmla="*/ 2147483647 w 132"/>
              <a:gd name="T13" fmla="*/ 0 h 86"/>
              <a:gd name="T14" fmla="*/ 2147483647 w 132"/>
              <a:gd name="T15" fmla="*/ 0 h 86"/>
              <a:gd name="T16" fmla="*/ 2147483647 w 132"/>
              <a:gd name="T17" fmla="*/ 0 h 86"/>
              <a:gd name="T18" fmla="*/ 2147483647 w 132"/>
              <a:gd name="T19" fmla="*/ 2147483647 h 86"/>
              <a:gd name="T20" fmla="*/ 2147483647 w 132"/>
              <a:gd name="T21" fmla="*/ 2147483647 h 86"/>
              <a:gd name="T22" fmla="*/ 0 w 132"/>
              <a:gd name="T23" fmla="*/ 2147483647 h 86"/>
              <a:gd name="T24" fmla="*/ 0 w 132"/>
              <a:gd name="T25" fmla="*/ 2147483647 h 86"/>
              <a:gd name="T26" fmla="*/ 0 w 132"/>
              <a:gd name="T27" fmla="*/ 2147483647 h 86"/>
              <a:gd name="T28" fmla="*/ 0 w 132"/>
              <a:gd name="T29" fmla="*/ 2147483647 h 86"/>
              <a:gd name="T30" fmla="*/ 2147483647 w 132"/>
              <a:gd name="T31" fmla="*/ 2147483647 h 86"/>
              <a:gd name="T32" fmla="*/ 2147483647 w 132"/>
              <a:gd name="T33" fmla="*/ 2147483647 h 86"/>
              <a:gd name="T34" fmla="*/ 2147483647 w 132"/>
              <a:gd name="T35" fmla="*/ 2147483647 h 86"/>
              <a:gd name="T36" fmla="*/ 2147483647 w 132"/>
              <a:gd name="T37" fmla="*/ 2147483647 h 86"/>
              <a:gd name="T38" fmla="*/ 2147483647 w 132"/>
              <a:gd name="T39" fmla="*/ 2147483647 h 86"/>
              <a:gd name="T40" fmla="*/ 2147483647 w 132"/>
              <a:gd name="T41" fmla="*/ 2147483647 h 86"/>
              <a:gd name="T42" fmla="*/ 2147483647 w 132"/>
              <a:gd name="T43" fmla="*/ 2147483647 h 86"/>
              <a:gd name="T44" fmla="*/ 2147483647 w 132"/>
              <a:gd name="T45" fmla="*/ 2147483647 h 86"/>
              <a:gd name="T46" fmla="*/ 2147483647 w 132"/>
              <a:gd name="T47" fmla="*/ 2147483647 h 86"/>
              <a:gd name="T48" fmla="*/ 2147483647 w 132"/>
              <a:gd name="T49" fmla="*/ 2147483647 h 86"/>
              <a:gd name="T50" fmla="*/ 2147483647 w 132"/>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86"/>
              <a:gd name="T80" fmla="*/ 132 w 132"/>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86">
                <a:moveTo>
                  <a:pt x="132" y="50"/>
                </a:moveTo>
                <a:lnTo>
                  <a:pt x="132" y="50"/>
                </a:lnTo>
                <a:lnTo>
                  <a:pt x="129" y="39"/>
                </a:lnTo>
                <a:lnTo>
                  <a:pt x="129" y="32"/>
                </a:lnTo>
                <a:lnTo>
                  <a:pt x="114" y="18"/>
                </a:lnTo>
                <a:lnTo>
                  <a:pt x="93" y="7"/>
                </a:lnTo>
                <a:lnTo>
                  <a:pt x="68" y="0"/>
                </a:lnTo>
                <a:lnTo>
                  <a:pt x="43" y="0"/>
                </a:lnTo>
                <a:lnTo>
                  <a:pt x="21" y="7"/>
                </a:lnTo>
                <a:lnTo>
                  <a:pt x="7" y="21"/>
                </a:lnTo>
                <a:lnTo>
                  <a:pt x="0" y="29"/>
                </a:lnTo>
                <a:lnTo>
                  <a:pt x="0" y="36"/>
                </a:lnTo>
                <a:lnTo>
                  <a:pt x="0" y="43"/>
                </a:lnTo>
                <a:lnTo>
                  <a:pt x="3" y="54"/>
                </a:lnTo>
                <a:lnTo>
                  <a:pt x="14" y="68"/>
                </a:lnTo>
                <a:lnTo>
                  <a:pt x="35" y="79"/>
                </a:lnTo>
                <a:lnTo>
                  <a:pt x="61" y="86"/>
                </a:lnTo>
                <a:lnTo>
                  <a:pt x="86" y="82"/>
                </a:lnTo>
                <a:lnTo>
                  <a:pt x="107" y="75"/>
                </a:lnTo>
                <a:lnTo>
                  <a:pt x="125" y="64"/>
                </a:lnTo>
                <a:lnTo>
                  <a:pt x="129" y="57"/>
                </a:lnTo>
                <a:lnTo>
                  <a:pt x="132" y="50"/>
                </a:lnTo>
                <a:close/>
              </a:path>
            </a:pathLst>
          </a:custGeom>
          <a:solidFill>
            <a:srgbClr val="FFE700"/>
          </a:solidFill>
          <a:ln w="9525">
            <a:noFill/>
            <a:round/>
            <a:headEnd/>
            <a:tailEnd/>
          </a:ln>
        </p:spPr>
        <p:txBody>
          <a:bodyPr/>
          <a:lstStyle/>
          <a:p>
            <a:endParaRPr lang="en-US"/>
          </a:p>
        </p:txBody>
      </p:sp>
      <p:sp>
        <p:nvSpPr>
          <p:cNvPr id="41033" name="Freeform 75"/>
          <p:cNvSpPr>
            <a:spLocks/>
          </p:cNvSpPr>
          <p:nvPr/>
        </p:nvSpPr>
        <p:spPr bwMode="auto">
          <a:xfrm>
            <a:off x="4948238" y="4162425"/>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2147483647 h 79"/>
              <a:gd name="T12" fmla="*/ 2147483647 w 126"/>
              <a:gd name="T13" fmla="*/ 0 h 79"/>
              <a:gd name="T14" fmla="*/ 2147483647 w 126"/>
              <a:gd name="T15" fmla="*/ 0 h 79"/>
              <a:gd name="T16" fmla="*/ 2147483647 w 126"/>
              <a:gd name="T17" fmla="*/ 0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0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43"/>
                </a:moveTo>
                <a:lnTo>
                  <a:pt x="126" y="43"/>
                </a:lnTo>
                <a:lnTo>
                  <a:pt x="126" y="36"/>
                </a:lnTo>
                <a:lnTo>
                  <a:pt x="122" y="29"/>
                </a:lnTo>
                <a:lnTo>
                  <a:pt x="108" y="15"/>
                </a:lnTo>
                <a:lnTo>
                  <a:pt x="90" y="4"/>
                </a:lnTo>
                <a:lnTo>
                  <a:pt x="65" y="0"/>
                </a:lnTo>
                <a:lnTo>
                  <a:pt x="40" y="0"/>
                </a:lnTo>
                <a:lnTo>
                  <a:pt x="22" y="8"/>
                </a:lnTo>
                <a:lnTo>
                  <a:pt x="4" y="18"/>
                </a:lnTo>
                <a:lnTo>
                  <a:pt x="0" y="26"/>
                </a:lnTo>
                <a:lnTo>
                  <a:pt x="0" y="33"/>
                </a:lnTo>
                <a:lnTo>
                  <a:pt x="0" y="40"/>
                </a:lnTo>
                <a:lnTo>
                  <a:pt x="4" y="51"/>
                </a:lnTo>
                <a:lnTo>
                  <a:pt x="15" y="61"/>
                </a:lnTo>
                <a:lnTo>
                  <a:pt x="32" y="72"/>
                </a:lnTo>
                <a:lnTo>
                  <a:pt x="58" y="79"/>
                </a:lnTo>
                <a:lnTo>
                  <a:pt x="83" y="79"/>
                </a:lnTo>
                <a:lnTo>
                  <a:pt x="104" y="72"/>
                </a:lnTo>
                <a:lnTo>
                  <a:pt x="118" y="61"/>
                </a:lnTo>
                <a:lnTo>
                  <a:pt x="122" y="54"/>
                </a:lnTo>
                <a:lnTo>
                  <a:pt x="126" y="43"/>
                </a:lnTo>
                <a:close/>
              </a:path>
            </a:pathLst>
          </a:custGeom>
          <a:solidFill>
            <a:srgbClr val="FFE400"/>
          </a:solidFill>
          <a:ln w="9525">
            <a:noFill/>
            <a:round/>
            <a:headEnd/>
            <a:tailEnd/>
          </a:ln>
        </p:spPr>
        <p:txBody>
          <a:bodyPr/>
          <a:lstStyle/>
          <a:p>
            <a:endParaRPr lang="en-US"/>
          </a:p>
        </p:txBody>
      </p:sp>
      <p:sp>
        <p:nvSpPr>
          <p:cNvPr id="41034" name="Freeform 76"/>
          <p:cNvSpPr>
            <a:spLocks/>
          </p:cNvSpPr>
          <p:nvPr/>
        </p:nvSpPr>
        <p:spPr bwMode="auto">
          <a:xfrm>
            <a:off x="4948238" y="4162425"/>
            <a:ext cx="338137" cy="168275"/>
          </a:xfrm>
          <a:custGeom>
            <a:avLst/>
            <a:gdLst>
              <a:gd name="T0" fmla="*/ 2147483647 w 122"/>
              <a:gd name="T1" fmla="*/ 2147483647 h 76"/>
              <a:gd name="T2" fmla="*/ 2147483647 w 122"/>
              <a:gd name="T3" fmla="*/ 2147483647 h 76"/>
              <a:gd name="T4" fmla="*/ 2147483647 w 122"/>
              <a:gd name="T5" fmla="*/ 2147483647 h 76"/>
              <a:gd name="T6" fmla="*/ 2147483647 w 122"/>
              <a:gd name="T7" fmla="*/ 2147483647 h 76"/>
              <a:gd name="T8" fmla="*/ 2147483647 w 122"/>
              <a:gd name="T9" fmla="*/ 2147483647 h 76"/>
              <a:gd name="T10" fmla="*/ 2147483647 w 122"/>
              <a:gd name="T11" fmla="*/ 2147483647 h 76"/>
              <a:gd name="T12" fmla="*/ 2147483647 w 122"/>
              <a:gd name="T13" fmla="*/ 0 h 76"/>
              <a:gd name="T14" fmla="*/ 2147483647 w 122"/>
              <a:gd name="T15" fmla="*/ 0 h 76"/>
              <a:gd name="T16" fmla="*/ 2147483647 w 122"/>
              <a:gd name="T17" fmla="*/ 0 h 76"/>
              <a:gd name="T18" fmla="*/ 2147483647 w 122"/>
              <a:gd name="T19" fmla="*/ 2147483647 h 76"/>
              <a:gd name="T20" fmla="*/ 2147483647 w 122"/>
              <a:gd name="T21" fmla="*/ 2147483647 h 76"/>
              <a:gd name="T22" fmla="*/ 2147483647 w 122"/>
              <a:gd name="T23" fmla="*/ 2147483647 h 76"/>
              <a:gd name="T24" fmla="*/ 0 w 122"/>
              <a:gd name="T25" fmla="*/ 2147483647 h 76"/>
              <a:gd name="T26" fmla="*/ 0 w 122"/>
              <a:gd name="T27" fmla="*/ 2147483647 h 76"/>
              <a:gd name="T28" fmla="*/ 2147483647 w 122"/>
              <a:gd name="T29" fmla="*/ 2147483647 h 76"/>
              <a:gd name="T30" fmla="*/ 2147483647 w 122"/>
              <a:gd name="T31" fmla="*/ 2147483647 h 76"/>
              <a:gd name="T32" fmla="*/ 2147483647 w 122"/>
              <a:gd name="T33" fmla="*/ 2147483647 h 76"/>
              <a:gd name="T34" fmla="*/ 2147483647 w 122"/>
              <a:gd name="T35" fmla="*/ 2147483647 h 76"/>
              <a:gd name="T36" fmla="*/ 2147483647 w 122"/>
              <a:gd name="T37" fmla="*/ 2147483647 h 76"/>
              <a:gd name="T38" fmla="*/ 2147483647 w 122"/>
              <a:gd name="T39" fmla="*/ 2147483647 h 76"/>
              <a:gd name="T40" fmla="*/ 2147483647 w 122"/>
              <a:gd name="T41" fmla="*/ 2147483647 h 76"/>
              <a:gd name="T42" fmla="*/ 2147483647 w 122"/>
              <a:gd name="T43" fmla="*/ 2147483647 h 76"/>
              <a:gd name="T44" fmla="*/ 2147483647 w 122"/>
              <a:gd name="T45" fmla="*/ 2147483647 h 76"/>
              <a:gd name="T46" fmla="*/ 2147483647 w 122"/>
              <a:gd name="T47" fmla="*/ 2147483647 h 76"/>
              <a:gd name="T48" fmla="*/ 2147483647 w 122"/>
              <a:gd name="T49" fmla="*/ 2147483647 h 76"/>
              <a:gd name="T50" fmla="*/ 2147483647 w 122"/>
              <a:gd name="T51" fmla="*/ 2147483647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76"/>
              <a:gd name="T80" fmla="*/ 122 w 122"/>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76">
                <a:moveTo>
                  <a:pt x="122" y="43"/>
                </a:moveTo>
                <a:lnTo>
                  <a:pt x="122" y="43"/>
                </a:lnTo>
                <a:lnTo>
                  <a:pt x="122" y="36"/>
                </a:lnTo>
                <a:lnTo>
                  <a:pt x="118" y="29"/>
                </a:lnTo>
                <a:lnTo>
                  <a:pt x="108" y="15"/>
                </a:lnTo>
                <a:lnTo>
                  <a:pt x="90" y="8"/>
                </a:lnTo>
                <a:lnTo>
                  <a:pt x="65" y="0"/>
                </a:lnTo>
                <a:lnTo>
                  <a:pt x="43" y="0"/>
                </a:lnTo>
                <a:lnTo>
                  <a:pt x="22" y="8"/>
                </a:lnTo>
                <a:lnTo>
                  <a:pt x="7" y="18"/>
                </a:lnTo>
                <a:lnTo>
                  <a:pt x="4" y="26"/>
                </a:lnTo>
                <a:lnTo>
                  <a:pt x="0" y="33"/>
                </a:lnTo>
                <a:lnTo>
                  <a:pt x="4" y="40"/>
                </a:lnTo>
                <a:lnTo>
                  <a:pt x="4" y="47"/>
                </a:lnTo>
                <a:lnTo>
                  <a:pt x="18" y="61"/>
                </a:lnTo>
                <a:lnTo>
                  <a:pt x="36" y="72"/>
                </a:lnTo>
                <a:lnTo>
                  <a:pt x="58" y="76"/>
                </a:lnTo>
                <a:lnTo>
                  <a:pt x="83" y="76"/>
                </a:lnTo>
                <a:lnTo>
                  <a:pt x="101" y="69"/>
                </a:lnTo>
                <a:lnTo>
                  <a:pt x="115" y="58"/>
                </a:lnTo>
                <a:lnTo>
                  <a:pt x="118" y="54"/>
                </a:lnTo>
                <a:lnTo>
                  <a:pt x="122" y="43"/>
                </a:lnTo>
                <a:close/>
              </a:path>
            </a:pathLst>
          </a:custGeom>
          <a:solidFill>
            <a:srgbClr val="FFE100"/>
          </a:solidFill>
          <a:ln w="9525">
            <a:noFill/>
            <a:round/>
            <a:headEnd/>
            <a:tailEnd/>
          </a:ln>
        </p:spPr>
        <p:txBody>
          <a:bodyPr/>
          <a:lstStyle/>
          <a:p>
            <a:endParaRPr lang="en-US"/>
          </a:p>
        </p:txBody>
      </p:sp>
      <p:sp>
        <p:nvSpPr>
          <p:cNvPr id="41035" name="Freeform 77"/>
          <p:cNvSpPr>
            <a:spLocks/>
          </p:cNvSpPr>
          <p:nvPr/>
        </p:nvSpPr>
        <p:spPr bwMode="auto">
          <a:xfrm>
            <a:off x="4959350" y="4170363"/>
            <a:ext cx="315913" cy="160337"/>
          </a:xfrm>
          <a:custGeom>
            <a:avLst/>
            <a:gdLst>
              <a:gd name="T0" fmla="*/ 2147483647 w 114"/>
              <a:gd name="T1" fmla="*/ 2147483647 h 72"/>
              <a:gd name="T2" fmla="*/ 2147483647 w 114"/>
              <a:gd name="T3" fmla="*/ 2147483647 h 72"/>
              <a:gd name="T4" fmla="*/ 2147483647 w 114"/>
              <a:gd name="T5" fmla="*/ 2147483647 h 72"/>
              <a:gd name="T6" fmla="*/ 2147483647 w 114"/>
              <a:gd name="T7" fmla="*/ 2147483647 h 72"/>
              <a:gd name="T8" fmla="*/ 2147483647 w 114"/>
              <a:gd name="T9" fmla="*/ 2147483647 h 72"/>
              <a:gd name="T10" fmla="*/ 2147483647 w 114"/>
              <a:gd name="T11" fmla="*/ 2147483647 h 72"/>
              <a:gd name="T12" fmla="*/ 2147483647 w 114"/>
              <a:gd name="T13" fmla="*/ 0 h 72"/>
              <a:gd name="T14" fmla="*/ 2147483647 w 114"/>
              <a:gd name="T15" fmla="*/ 0 h 72"/>
              <a:gd name="T16" fmla="*/ 2147483647 w 114"/>
              <a:gd name="T17" fmla="*/ 0 h 72"/>
              <a:gd name="T18" fmla="*/ 2147483647 w 114"/>
              <a:gd name="T19" fmla="*/ 2147483647 h 72"/>
              <a:gd name="T20" fmla="*/ 2147483647 w 114"/>
              <a:gd name="T21" fmla="*/ 2147483647 h 72"/>
              <a:gd name="T22" fmla="*/ 2147483647 w 114"/>
              <a:gd name="T23" fmla="*/ 2147483647 h 72"/>
              <a:gd name="T24" fmla="*/ 0 w 114"/>
              <a:gd name="T25" fmla="*/ 2147483647 h 72"/>
              <a:gd name="T26" fmla="*/ 0 w 114"/>
              <a:gd name="T27" fmla="*/ 2147483647 h 72"/>
              <a:gd name="T28" fmla="*/ 0 w 114"/>
              <a:gd name="T29" fmla="*/ 2147483647 h 72"/>
              <a:gd name="T30" fmla="*/ 2147483647 w 114"/>
              <a:gd name="T31" fmla="*/ 2147483647 h 72"/>
              <a:gd name="T32" fmla="*/ 2147483647 w 114"/>
              <a:gd name="T33" fmla="*/ 2147483647 h 72"/>
              <a:gd name="T34" fmla="*/ 2147483647 w 114"/>
              <a:gd name="T35" fmla="*/ 2147483647 h 72"/>
              <a:gd name="T36" fmla="*/ 2147483647 w 114"/>
              <a:gd name="T37" fmla="*/ 2147483647 h 72"/>
              <a:gd name="T38" fmla="*/ 2147483647 w 114"/>
              <a:gd name="T39" fmla="*/ 2147483647 h 72"/>
              <a:gd name="T40" fmla="*/ 2147483647 w 114"/>
              <a:gd name="T41" fmla="*/ 2147483647 h 72"/>
              <a:gd name="T42" fmla="*/ 2147483647 w 114"/>
              <a:gd name="T43" fmla="*/ 2147483647 h 72"/>
              <a:gd name="T44" fmla="*/ 2147483647 w 114"/>
              <a:gd name="T45" fmla="*/ 2147483647 h 72"/>
              <a:gd name="T46" fmla="*/ 2147483647 w 114"/>
              <a:gd name="T47" fmla="*/ 2147483647 h 72"/>
              <a:gd name="T48" fmla="*/ 2147483647 w 114"/>
              <a:gd name="T49" fmla="*/ 2147483647 h 72"/>
              <a:gd name="T50" fmla="*/ 2147483647 w 114"/>
              <a:gd name="T51" fmla="*/ 214748364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72"/>
              <a:gd name="T80" fmla="*/ 114 w 114"/>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72">
                <a:moveTo>
                  <a:pt x="114" y="39"/>
                </a:moveTo>
                <a:lnTo>
                  <a:pt x="114" y="39"/>
                </a:lnTo>
                <a:lnTo>
                  <a:pt x="114" y="32"/>
                </a:lnTo>
                <a:lnTo>
                  <a:pt x="111" y="25"/>
                </a:lnTo>
                <a:lnTo>
                  <a:pt x="100" y="14"/>
                </a:lnTo>
                <a:lnTo>
                  <a:pt x="82" y="4"/>
                </a:lnTo>
                <a:lnTo>
                  <a:pt x="61" y="0"/>
                </a:lnTo>
                <a:lnTo>
                  <a:pt x="39" y="0"/>
                </a:lnTo>
                <a:lnTo>
                  <a:pt x="21" y="7"/>
                </a:lnTo>
                <a:lnTo>
                  <a:pt x="7" y="14"/>
                </a:lnTo>
                <a:lnTo>
                  <a:pt x="3" y="22"/>
                </a:lnTo>
                <a:lnTo>
                  <a:pt x="0" y="29"/>
                </a:lnTo>
                <a:lnTo>
                  <a:pt x="0" y="36"/>
                </a:lnTo>
                <a:lnTo>
                  <a:pt x="3" y="43"/>
                </a:lnTo>
                <a:lnTo>
                  <a:pt x="14" y="57"/>
                </a:lnTo>
                <a:lnTo>
                  <a:pt x="32" y="65"/>
                </a:lnTo>
                <a:lnTo>
                  <a:pt x="54" y="72"/>
                </a:lnTo>
                <a:lnTo>
                  <a:pt x="75" y="72"/>
                </a:lnTo>
                <a:lnTo>
                  <a:pt x="97" y="65"/>
                </a:lnTo>
                <a:lnTo>
                  <a:pt x="107" y="54"/>
                </a:lnTo>
                <a:lnTo>
                  <a:pt x="111" y="47"/>
                </a:lnTo>
                <a:lnTo>
                  <a:pt x="114" y="39"/>
                </a:lnTo>
                <a:close/>
              </a:path>
            </a:pathLst>
          </a:custGeom>
          <a:solidFill>
            <a:srgbClr val="FFDE00"/>
          </a:solidFill>
          <a:ln w="9525">
            <a:noFill/>
            <a:round/>
            <a:headEnd/>
            <a:tailEnd/>
          </a:ln>
        </p:spPr>
        <p:txBody>
          <a:bodyPr/>
          <a:lstStyle/>
          <a:p>
            <a:endParaRPr lang="en-US"/>
          </a:p>
        </p:txBody>
      </p:sp>
      <p:sp>
        <p:nvSpPr>
          <p:cNvPr id="41036" name="Freeform 78"/>
          <p:cNvSpPr>
            <a:spLocks/>
          </p:cNvSpPr>
          <p:nvPr/>
        </p:nvSpPr>
        <p:spPr bwMode="auto">
          <a:xfrm>
            <a:off x="4968875" y="4170363"/>
            <a:ext cx="298450" cy="150812"/>
          </a:xfrm>
          <a:custGeom>
            <a:avLst/>
            <a:gdLst>
              <a:gd name="T0" fmla="*/ 2147483647 w 108"/>
              <a:gd name="T1" fmla="*/ 2147483647 h 68"/>
              <a:gd name="T2" fmla="*/ 2147483647 w 108"/>
              <a:gd name="T3" fmla="*/ 2147483647 h 68"/>
              <a:gd name="T4" fmla="*/ 2147483647 w 108"/>
              <a:gd name="T5" fmla="*/ 2147483647 h 68"/>
              <a:gd name="T6" fmla="*/ 2147483647 w 108"/>
              <a:gd name="T7" fmla="*/ 2147483647 h 68"/>
              <a:gd name="T8" fmla="*/ 2147483647 w 108"/>
              <a:gd name="T9" fmla="*/ 2147483647 h 68"/>
              <a:gd name="T10" fmla="*/ 2147483647 w 108"/>
              <a:gd name="T11" fmla="*/ 0 h 68"/>
              <a:gd name="T12" fmla="*/ 2147483647 w 108"/>
              <a:gd name="T13" fmla="*/ 0 h 68"/>
              <a:gd name="T14" fmla="*/ 2147483647 w 108"/>
              <a:gd name="T15" fmla="*/ 0 h 68"/>
              <a:gd name="T16" fmla="*/ 2147483647 w 108"/>
              <a:gd name="T17" fmla="*/ 2147483647 h 68"/>
              <a:gd name="T18" fmla="*/ 2147483647 w 108"/>
              <a:gd name="T19" fmla="*/ 2147483647 h 68"/>
              <a:gd name="T20" fmla="*/ 0 w 108"/>
              <a:gd name="T21" fmla="*/ 2147483647 h 68"/>
              <a:gd name="T22" fmla="*/ 0 w 108"/>
              <a:gd name="T23" fmla="*/ 2147483647 h 68"/>
              <a:gd name="T24" fmla="*/ 2147483647 w 108"/>
              <a:gd name="T25" fmla="*/ 2147483647 h 68"/>
              <a:gd name="T26" fmla="*/ 2147483647 w 108"/>
              <a:gd name="T27" fmla="*/ 2147483647 h 68"/>
              <a:gd name="T28" fmla="*/ 2147483647 w 108"/>
              <a:gd name="T29" fmla="*/ 2147483647 h 68"/>
              <a:gd name="T30" fmla="*/ 2147483647 w 108"/>
              <a:gd name="T31" fmla="*/ 2147483647 h 68"/>
              <a:gd name="T32" fmla="*/ 2147483647 w 108"/>
              <a:gd name="T33" fmla="*/ 2147483647 h 68"/>
              <a:gd name="T34" fmla="*/ 2147483647 w 108"/>
              <a:gd name="T35" fmla="*/ 2147483647 h 68"/>
              <a:gd name="T36" fmla="*/ 2147483647 w 108"/>
              <a:gd name="T37" fmla="*/ 2147483647 h 68"/>
              <a:gd name="T38" fmla="*/ 2147483647 w 108"/>
              <a:gd name="T39" fmla="*/ 2147483647 h 68"/>
              <a:gd name="T40" fmla="*/ 2147483647 w 108"/>
              <a:gd name="T41" fmla="*/ 2147483647 h 68"/>
              <a:gd name="T42" fmla="*/ 2147483647 w 108"/>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68"/>
              <a:gd name="T68" fmla="*/ 108 w 108"/>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68">
                <a:moveTo>
                  <a:pt x="108" y="39"/>
                </a:moveTo>
                <a:lnTo>
                  <a:pt x="108" y="39"/>
                </a:lnTo>
                <a:lnTo>
                  <a:pt x="104" y="25"/>
                </a:lnTo>
                <a:lnTo>
                  <a:pt x="94" y="14"/>
                </a:lnTo>
                <a:lnTo>
                  <a:pt x="79" y="7"/>
                </a:lnTo>
                <a:lnTo>
                  <a:pt x="58" y="0"/>
                </a:lnTo>
                <a:lnTo>
                  <a:pt x="36" y="0"/>
                </a:lnTo>
                <a:lnTo>
                  <a:pt x="18" y="7"/>
                </a:lnTo>
                <a:lnTo>
                  <a:pt x="8" y="18"/>
                </a:lnTo>
                <a:lnTo>
                  <a:pt x="0" y="29"/>
                </a:lnTo>
                <a:lnTo>
                  <a:pt x="4" y="43"/>
                </a:lnTo>
                <a:lnTo>
                  <a:pt x="15" y="54"/>
                </a:lnTo>
                <a:lnTo>
                  <a:pt x="29" y="65"/>
                </a:lnTo>
                <a:lnTo>
                  <a:pt x="51" y="68"/>
                </a:lnTo>
                <a:lnTo>
                  <a:pt x="72" y="68"/>
                </a:lnTo>
                <a:lnTo>
                  <a:pt x="90" y="65"/>
                </a:lnTo>
                <a:lnTo>
                  <a:pt x="101" y="54"/>
                </a:lnTo>
                <a:lnTo>
                  <a:pt x="108" y="39"/>
                </a:lnTo>
                <a:close/>
              </a:path>
            </a:pathLst>
          </a:custGeom>
          <a:solidFill>
            <a:srgbClr val="FFDB00"/>
          </a:solidFill>
          <a:ln w="9525">
            <a:noFill/>
            <a:round/>
            <a:headEnd/>
            <a:tailEnd/>
          </a:ln>
        </p:spPr>
        <p:txBody>
          <a:bodyPr/>
          <a:lstStyle/>
          <a:p>
            <a:endParaRPr lang="en-US"/>
          </a:p>
        </p:txBody>
      </p:sp>
      <p:sp>
        <p:nvSpPr>
          <p:cNvPr id="41037" name="Freeform 79"/>
          <p:cNvSpPr>
            <a:spLocks/>
          </p:cNvSpPr>
          <p:nvPr/>
        </p:nvSpPr>
        <p:spPr bwMode="auto">
          <a:xfrm>
            <a:off x="4979988" y="4179888"/>
            <a:ext cx="276225" cy="141287"/>
          </a:xfrm>
          <a:custGeom>
            <a:avLst/>
            <a:gdLst>
              <a:gd name="T0" fmla="*/ 2147483647 w 100"/>
              <a:gd name="T1" fmla="*/ 2147483647 h 64"/>
              <a:gd name="T2" fmla="*/ 2147483647 w 100"/>
              <a:gd name="T3" fmla="*/ 2147483647 h 64"/>
              <a:gd name="T4" fmla="*/ 2147483647 w 100"/>
              <a:gd name="T5" fmla="*/ 2147483647 h 64"/>
              <a:gd name="T6" fmla="*/ 2147483647 w 100"/>
              <a:gd name="T7" fmla="*/ 2147483647 h 64"/>
              <a:gd name="T8" fmla="*/ 2147483647 w 100"/>
              <a:gd name="T9" fmla="*/ 2147483647 h 64"/>
              <a:gd name="T10" fmla="*/ 2147483647 w 100"/>
              <a:gd name="T11" fmla="*/ 0 h 64"/>
              <a:gd name="T12" fmla="*/ 2147483647 w 100"/>
              <a:gd name="T13" fmla="*/ 0 h 64"/>
              <a:gd name="T14" fmla="*/ 2147483647 w 100"/>
              <a:gd name="T15" fmla="*/ 0 h 64"/>
              <a:gd name="T16" fmla="*/ 2147483647 w 100"/>
              <a:gd name="T17" fmla="*/ 2147483647 h 64"/>
              <a:gd name="T18" fmla="*/ 2147483647 w 100"/>
              <a:gd name="T19" fmla="*/ 2147483647 h 64"/>
              <a:gd name="T20" fmla="*/ 0 w 100"/>
              <a:gd name="T21" fmla="*/ 2147483647 h 64"/>
              <a:gd name="T22" fmla="*/ 0 w 100"/>
              <a:gd name="T23" fmla="*/ 2147483647 h 64"/>
              <a:gd name="T24" fmla="*/ 2147483647 w 100"/>
              <a:gd name="T25" fmla="*/ 2147483647 h 64"/>
              <a:gd name="T26" fmla="*/ 2147483647 w 100"/>
              <a:gd name="T27" fmla="*/ 2147483647 h 64"/>
              <a:gd name="T28" fmla="*/ 2147483647 w 100"/>
              <a:gd name="T29" fmla="*/ 2147483647 h 64"/>
              <a:gd name="T30" fmla="*/ 2147483647 w 100"/>
              <a:gd name="T31" fmla="*/ 2147483647 h 64"/>
              <a:gd name="T32" fmla="*/ 2147483647 w 100"/>
              <a:gd name="T33" fmla="*/ 2147483647 h 64"/>
              <a:gd name="T34" fmla="*/ 2147483647 w 100"/>
              <a:gd name="T35" fmla="*/ 2147483647 h 64"/>
              <a:gd name="T36" fmla="*/ 2147483647 w 100"/>
              <a:gd name="T37" fmla="*/ 2147483647 h 64"/>
              <a:gd name="T38" fmla="*/ 2147483647 w 100"/>
              <a:gd name="T39" fmla="*/ 2147483647 h 64"/>
              <a:gd name="T40" fmla="*/ 2147483647 w 100"/>
              <a:gd name="T41" fmla="*/ 2147483647 h 64"/>
              <a:gd name="T42" fmla="*/ 2147483647 w 100"/>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64"/>
              <a:gd name="T68" fmla="*/ 100 w 10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64">
                <a:moveTo>
                  <a:pt x="100" y="35"/>
                </a:moveTo>
                <a:lnTo>
                  <a:pt x="100" y="35"/>
                </a:lnTo>
                <a:lnTo>
                  <a:pt x="97" y="25"/>
                </a:lnTo>
                <a:lnTo>
                  <a:pt x="90" y="10"/>
                </a:lnTo>
                <a:lnTo>
                  <a:pt x="72" y="3"/>
                </a:lnTo>
                <a:lnTo>
                  <a:pt x="54" y="0"/>
                </a:lnTo>
                <a:lnTo>
                  <a:pt x="32" y="0"/>
                </a:lnTo>
                <a:lnTo>
                  <a:pt x="18" y="3"/>
                </a:lnTo>
                <a:lnTo>
                  <a:pt x="7" y="14"/>
                </a:lnTo>
                <a:lnTo>
                  <a:pt x="0" y="25"/>
                </a:lnTo>
                <a:lnTo>
                  <a:pt x="4" y="39"/>
                </a:lnTo>
                <a:lnTo>
                  <a:pt x="14" y="50"/>
                </a:lnTo>
                <a:lnTo>
                  <a:pt x="29" y="57"/>
                </a:lnTo>
                <a:lnTo>
                  <a:pt x="47" y="64"/>
                </a:lnTo>
                <a:lnTo>
                  <a:pt x="68" y="64"/>
                </a:lnTo>
                <a:lnTo>
                  <a:pt x="82" y="57"/>
                </a:lnTo>
                <a:lnTo>
                  <a:pt x="97" y="50"/>
                </a:lnTo>
                <a:lnTo>
                  <a:pt x="100" y="35"/>
                </a:lnTo>
                <a:close/>
              </a:path>
            </a:pathLst>
          </a:custGeom>
          <a:solidFill>
            <a:srgbClr val="FFD700"/>
          </a:solidFill>
          <a:ln w="9525">
            <a:noFill/>
            <a:round/>
            <a:headEnd/>
            <a:tailEnd/>
          </a:ln>
        </p:spPr>
        <p:txBody>
          <a:bodyPr/>
          <a:lstStyle/>
          <a:p>
            <a:endParaRPr lang="en-US"/>
          </a:p>
        </p:txBody>
      </p:sp>
      <p:sp>
        <p:nvSpPr>
          <p:cNvPr id="41038" name="Freeform 80"/>
          <p:cNvSpPr>
            <a:spLocks/>
          </p:cNvSpPr>
          <p:nvPr/>
        </p:nvSpPr>
        <p:spPr bwMode="auto">
          <a:xfrm>
            <a:off x="4991100" y="4179888"/>
            <a:ext cx="257175" cy="134937"/>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2147483647 h 61"/>
              <a:gd name="T10" fmla="*/ 2147483647 w 93"/>
              <a:gd name="T11" fmla="*/ 0 h 61"/>
              <a:gd name="T12" fmla="*/ 2147483647 w 93"/>
              <a:gd name="T13" fmla="*/ 0 h 61"/>
              <a:gd name="T14" fmla="*/ 2147483647 w 93"/>
              <a:gd name="T15" fmla="*/ 2147483647 h 61"/>
              <a:gd name="T16" fmla="*/ 2147483647 w 93"/>
              <a:gd name="T17" fmla="*/ 2147483647 h 61"/>
              <a:gd name="T18" fmla="*/ 2147483647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35"/>
                </a:moveTo>
                <a:lnTo>
                  <a:pt x="93" y="35"/>
                </a:lnTo>
                <a:lnTo>
                  <a:pt x="93" y="25"/>
                </a:lnTo>
                <a:lnTo>
                  <a:pt x="82" y="14"/>
                </a:lnTo>
                <a:lnTo>
                  <a:pt x="68" y="7"/>
                </a:lnTo>
                <a:lnTo>
                  <a:pt x="50" y="0"/>
                </a:lnTo>
                <a:lnTo>
                  <a:pt x="32" y="3"/>
                </a:lnTo>
                <a:lnTo>
                  <a:pt x="14" y="7"/>
                </a:lnTo>
                <a:lnTo>
                  <a:pt x="3" y="14"/>
                </a:lnTo>
                <a:lnTo>
                  <a:pt x="0" y="28"/>
                </a:lnTo>
                <a:lnTo>
                  <a:pt x="3" y="39"/>
                </a:lnTo>
                <a:lnTo>
                  <a:pt x="10" y="50"/>
                </a:lnTo>
                <a:lnTo>
                  <a:pt x="25" y="57"/>
                </a:lnTo>
                <a:lnTo>
                  <a:pt x="43" y="61"/>
                </a:lnTo>
                <a:lnTo>
                  <a:pt x="60" y="61"/>
                </a:lnTo>
                <a:lnTo>
                  <a:pt x="78" y="57"/>
                </a:lnTo>
                <a:lnTo>
                  <a:pt x="89" y="46"/>
                </a:lnTo>
                <a:lnTo>
                  <a:pt x="93" y="35"/>
                </a:lnTo>
                <a:close/>
              </a:path>
            </a:pathLst>
          </a:custGeom>
          <a:solidFill>
            <a:srgbClr val="FFD400"/>
          </a:solidFill>
          <a:ln w="9525">
            <a:noFill/>
            <a:round/>
            <a:headEnd/>
            <a:tailEnd/>
          </a:ln>
        </p:spPr>
        <p:txBody>
          <a:bodyPr/>
          <a:lstStyle/>
          <a:p>
            <a:endParaRPr lang="en-US"/>
          </a:p>
        </p:txBody>
      </p:sp>
      <p:sp>
        <p:nvSpPr>
          <p:cNvPr id="41039" name="Freeform 81"/>
          <p:cNvSpPr>
            <a:spLocks/>
          </p:cNvSpPr>
          <p:nvPr/>
        </p:nvSpPr>
        <p:spPr bwMode="auto">
          <a:xfrm>
            <a:off x="4999038" y="4186238"/>
            <a:ext cx="238125" cy="128587"/>
          </a:xfrm>
          <a:custGeom>
            <a:avLst/>
            <a:gdLst>
              <a:gd name="T0" fmla="*/ 0 w 86"/>
              <a:gd name="T1" fmla="*/ 2147483647 h 58"/>
              <a:gd name="T2" fmla="*/ 0 w 86"/>
              <a:gd name="T3" fmla="*/ 2147483647 h 58"/>
              <a:gd name="T4" fmla="*/ 2147483647 w 86"/>
              <a:gd name="T5" fmla="*/ 2147483647 h 58"/>
              <a:gd name="T6" fmla="*/ 2147483647 w 86"/>
              <a:gd name="T7" fmla="*/ 2147483647 h 58"/>
              <a:gd name="T8" fmla="*/ 2147483647 w 86"/>
              <a:gd name="T9" fmla="*/ 2147483647 h 58"/>
              <a:gd name="T10" fmla="*/ 2147483647 w 86"/>
              <a:gd name="T11" fmla="*/ 2147483647 h 58"/>
              <a:gd name="T12" fmla="*/ 2147483647 w 86"/>
              <a:gd name="T13" fmla="*/ 2147483647 h 58"/>
              <a:gd name="T14" fmla="*/ 2147483647 w 86"/>
              <a:gd name="T15" fmla="*/ 2147483647 h 58"/>
              <a:gd name="T16" fmla="*/ 2147483647 w 86"/>
              <a:gd name="T17" fmla="*/ 2147483647 h 58"/>
              <a:gd name="T18" fmla="*/ 2147483647 w 86"/>
              <a:gd name="T19" fmla="*/ 2147483647 h 58"/>
              <a:gd name="T20" fmla="*/ 2147483647 w 86"/>
              <a:gd name="T21" fmla="*/ 2147483647 h 58"/>
              <a:gd name="T22" fmla="*/ 2147483647 w 86"/>
              <a:gd name="T23" fmla="*/ 2147483647 h 58"/>
              <a:gd name="T24" fmla="*/ 2147483647 w 86"/>
              <a:gd name="T25" fmla="*/ 2147483647 h 58"/>
              <a:gd name="T26" fmla="*/ 2147483647 w 86"/>
              <a:gd name="T27" fmla="*/ 2147483647 h 58"/>
              <a:gd name="T28" fmla="*/ 2147483647 w 86"/>
              <a:gd name="T29" fmla="*/ 2147483647 h 58"/>
              <a:gd name="T30" fmla="*/ 2147483647 w 86"/>
              <a:gd name="T31" fmla="*/ 0 h 58"/>
              <a:gd name="T32" fmla="*/ 2147483647 w 86"/>
              <a:gd name="T33" fmla="*/ 0 h 58"/>
              <a:gd name="T34" fmla="*/ 2147483647 w 86"/>
              <a:gd name="T35" fmla="*/ 0 h 58"/>
              <a:gd name="T36" fmla="*/ 2147483647 w 86"/>
              <a:gd name="T37" fmla="*/ 2147483647 h 58"/>
              <a:gd name="T38" fmla="*/ 2147483647 w 86"/>
              <a:gd name="T39" fmla="*/ 2147483647 h 58"/>
              <a:gd name="T40" fmla="*/ 0 w 86"/>
              <a:gd name="T41" fmla="*/ 2147483647 h 58"/>
              <a:gd name="T42" fmla="*/ 0 w 86"/>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8"/>
              <a:gd name="T68" fmla="*/ 86 w 86"/>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8">
                <a:moveTo>
                  <a:pt x="0" y="25"/>
                </a:moveTo>
                <a:lnTo>
                  <a:pt x="0" y="25"/>
                </a:lnTo>
                <a:lnTo>
                  <a:pt x="4" y="36"/>
                </a:lnTo>
                <a:lnTo>
                  <a:pt x="11" y="43"/>
                </a:lnTo>
                <a:lnTo>
                  <a:pt x="25" y="54"/>
                </a:lnTo>
                <a:lnTo>
                  <a:pt x="40" y="58"/>
                </a:lnTo>
                <a:lnTo>
                  <a:pt x="57" y="54"/>
                </a:lnTo>
                <a:lnTo>
                  <a:pt x="72" y="50"/>
                </a:lnTo>
                <a:lnTo>
                  <a:pt x="83" y="43"/>
                </a:lnTo>
                <a:lnTo>
                  <a:pt x="86" y="32"/>
                </a:lnTo>
                <a:lnTo>
                  <a:pt x="86" y="22"/>
                </a:lnTo>
                <a:lnTo>
                  <a:pt x="75" y="11"/>
                </a:lnTo>
                <a:lnTo>
                  <a:pt x="65" y="4"/>
                </a:lnTo>
                <a:lnTo>
                  <a:pt x="47" y="0"/>
                </a:lnTo>
                <a:lnTo>
                  <a:pt x="29" y="0"/>
                </a:lnTo>
                <a:lnTo>
                  <a:pt x="14" y="4"/>
                </a:lnTo>
                <a:lnTo>
                  <a:pt x="4" y="15"/>
                </a:lnTo>
                <a:lnTo>
                  <a:pt x="0" y="25"/>
                </a:lnTo>
                <a:close/>
              </a:path>
            </a:pathLst>
          </a:custGeom>
          <a:solidFill>
            <a:srgbClr val="FFD100"/>
          </a:solidFill>
          <a:ln w="9525">
            <a:noFill/>
            <a:round/>
            <a:headEnd/>
            <a:tailEnd/>
          </a:ln>
        </p:spPr>
        <p:txBody>
          <a:bodyPr/>
          <a:lstStyle/>
          <a:p>
            <a:endParaRPr lang="en-US"/>
          </a:p>
        </p:txBody>
      </p:sp>
      <p:sp>
        <p:nvSpPr>
          <p:cNvPr id="41040" name="Freeform 82"/>
          <p:cNvSpPr>
            <a:spLocks/>
          </p:cNvSpPr>
          <p:nvPr/>
        </p:nvSpPr>
        <p:spPr bwMode="auto">
          <a:xfrm>
            <a:off x="4948238" y="3394075"/>
            <a:ext cx="438150" cy="466725"/>
          </a:xfrm>
          <a:custGeom>
            <a:avLst/>
            <a:gdLst>
              <a:gd name="T0" fmla="*/ 2147483647 w 158"/>
              <a:gd name="T1" fmla="*/ 2147483647 h 211"/>
              <a:gd name="T2" fmla="*/ 2147483647 w 158"/>
              <a:gd name="T3" fmla="*/ 2147483647 h 211"/>
              <a:gd name="T4" fmla="*/ 2147483647 w 158"/>
              <a:gd name="T5" fmla="*/ 2147483647 h 211"/>
              <a:gd name="T6" fmla="*/ 2147483647 w 158"/>
              <a:gd name="T7" fmla="*/ 2147483647 h 211"/>
              <a:gd name="T8" fmla="*/ 2147483647 w 158"/>
              <a:gd name="T9" fmla="*/ 2147483647 h 211"/>
              <a:gd name="T10" fmla="*/ 2147483647 w 158"/>
              <a:gd name="T11" fmla="*/ 2147483647 h 211"/>
              <a:gd name="T12" fmla="*/ 2147483647 w 158"/>
              <a:gd name="T13" fmla="*/ 2147483647 h 211"/>
              <a:gd name="T14" fmla="*/ 2147483647 w 158"/>
              <a:gd name="T15" fmla="*/ 2147483647 h 211"/>
              <a:gd name="T16" fmla="*/ 2147483647 w 158"/>
              <a:gd name="T17" fmla="*/ 2147483647 h 211"/>
              <a:gd name="T18" fmla="*/ 2147483647 w 158"/>
              <a:gd name="T19" fmla="*/ 2147483647 h 211"/>
              <a:gd name="T20" fmla="*/ 2147483647 w 158"/>
              <a:gd name="T21" fmla="*/ 2147483647 h 211"/>
              <a:gd name="T22" fmla="*/ 2147483647 w 158"/>
              <a:gd name="T23" fmla="*/ 2147483647 h 211"/>
              <a:gd name="T24" fmla="*/ 2147483647 w 158"/>
              <a:gd name="T25" fmla="*/ 2147483647 h 211"/>
              <a:gd name="T26" fmla="*/ 2147483647 w 158"/>
              <a:gd name="T27" fmla="*/ 2147483647 h 211"/>
              <a:gd name="T28" fmla="*/ 2147483647 w 158"/>
              <a:gd name="T29" fmla="*/ 2147483647 h 211"/>
              <a:gd name="T30" fmla="*/ 2147483647 w 158"/>
              <a:gd name="T31" fmla="*/ 2147483647 h 211"/>
              <a:gd name="T32" fmla="*/ 2147483647 w 158"/>
              <a:gd name="T33" fmla="*/ 2147483647 h 211"/>
              <a:gd name="T34" fmla="*/ 0 w 158"/>
              <a:gd name="T35" fmla="*/ 2147483647 h 211"/>
              <a:gd name="T36" fmla="*/ 2147483647 w 158"/>
              <a:gd name="T37" fmla="*/ 2147483647 h 211"/>
              <a:gd name="T38" fmla="*/ 2147483647 w 158"/>
              <a:gd name="T39" fmla="*/ 2147483647 h 211"/>
              <a:gd name="T40" fmla="*/ 2147483647 w 158"/>
              <a:gd name="T41" fmla="*/ 2147483647 h 211"/>
              <a:gd name="T42" fmla="*/ 2147483647 w 158"/>
              <a:gd name="T43" fmla="*/ 2147483647 h 211"/>
              <a:gd name="T44" fmla="*/ 2147483647 w 158"/>
              <a:gd name="T45" fmla="*/ 2147483647 h 211"/>
              <a:gd name="T46" fmla="*/ 2147483647 w 158"/>
              <a:gd name="T47" fmla="*/ 2147483647 h 211"/>
              <a:gd name="T48" fmla="*/ 2147483647 w 158"/>
              <a:gd name="T49" fmla="*/ 2147483647 h 211"/>
              <a:gd name="T50" fmla="*/ 2147483647 w 158"/>
              <a:gd name="T51" fmla="*/ 2147483647 h 211"/>
              <a:gd name="T52" fmla="*/ 2147483647 w 158"/>
              <a:gd name="T53" fmla="*/ 0 h 211"/>
              <a:gd name="T54" fmla="*/ 2147483647 w 158"/>
              <a:gd name="T55" fmla="*/ 0 h 211"/>
              <a:gd name="T56" fmla="*/ 2147483647 w 158"/>
              <a:gd name="T57" fmla="*/ 0 h 211"/>
              <a:gd name="T58" fmla="*/ 2147483647 w 158"/>
              <a:gd name="T59" fmla="*/ 2147483647 h 211"/>
              <a:gd name="T60" fmla="*/ 2147483647 w 158"/>
              <a:gd name="T61" fmla="*/ 2147483647 h 211"/>
              <a:gd name="T62" fmla="*/ 2147483647 w 158"/>
              <a:gd name="T63" fmla="*/ 2147483647 h 211"/>
              <a:gd name="T64" fmla="*/ 2147483647 w 158"/>
              <a:gd name="T65" fmla="*/ 2147483647 h 211"/>
              <a:gd name="T66" fmla="*/ 2147483647 w 158"/>
              <a:gd name="T67" fmla="*/ 2147483647 h 211"/>
              <a:gd name="T68" fmla="*/ 2147483647 w 158"/>
              <a:gd name="T69" fmla="*/ 2147483647 h 211"/>
              <a:gd name="T70" fmla="*/ 2147483647 w 158"/>
              <a:gd name="T71" fmla="*/ 2147483647 h 211"/>
              <a:gd name="T72" fmla="*/ 2147483647 w 158"/>
              <a:gd name="T73" fmla="*/ 2147483647 h 211"/>
              <a:gd name="T74" fmla="*/ 2147483647 w 158"/>
              <a:gd name="T75" fmla="*/ 2147483647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211"/>
              <a:gd name="T116" fmla="*/ 158 w 158"/>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211">
                <a:moveTo>
                  <a:pt x="158" y="115"/>
                </a:moveTo>
                <a:lnTo>
                  <a:pt x="158" y="115"/>
                </a:lnTo>
                <a:lnTo>
                  <a:pt x="154" y="136"/>
                </a:lnTo>
                <a:lnTo>
                  <a:pt x="147" y="154"/>
                </a:lnTo>
                <a:lnTo>
                  <a:pt x="136" y="172"/>
                </a:lnTo>
                <a:lnTo>
                  <a:pt x="126" y="186"/>
                </a:lnTo>
                <a:lnTo>
                  <a:pt x="111" y="197"/>
                </a:lnTo>
                <a:lnTo>
                  <a:pt x="97" y="204"/>
                </a:lnTo>
                <a:lnTo>
                  <a:pt x="83" y="211"/>
                </a:lnTo>
                <a:lnTo>
                  <a:pt x="65" y="211"/>
                </a:lnTo>
                <a:lnTo>
                  <a:pt x="50" y="204"/>
                </a:lnTo>
                <a:lnTo>
                  <a:pt x="36" y="197"/>
                </a:lnTo>
                <a:lnTo>
                  <a:pt x="25" y="186"/>
                </a:lnTo>
                <a:lnTo>
                  <a:pt x="15" y="172"/>
                </a:lnTo>
                <a:lnTo>
                  <a:pt x="7" y="154"/>
                </a:lnTo>
                <a:lnTo>
                  <a:pt x="4" y="136"/>
                </a:lnTo>
                <a:lnTo>
                  <a:pt x="0" y="115"/>
                </a:lnTo>
                <a:lnTo>
                  <a:pt x="4" y="97"/>
                </a:lnTo>
                <a:lnTo>
                  <a:pt x="7" y="75"/>
                </a:lnTo>
                <a:lnTo>
                  <a:pt x="15" y="54"/>
                </a:lnTo>
                <a:lnTo>
                  <a:pt x="25" y="39"/>
                </a:lnTo>
                <a:lnTo>
                  <a:pt x="36" y="25"/>
                </a:lnTo>
                <a:lnTo>
                  <a:pt x="50" y="14"/>
                </a:lnTo>
                <a:lnTo>
                  <a:pt x="65" y="3"/>
                </a:lnTo>
                <a:lnTo>
                  <a:pt x="79" y="0"/>
                </a:lnTo>
                <a:lnTo>
                  <a:pt x="93" y="0"/>
                </a:lnTo>
                <a:lnTo>
                  <a:pt x="111" y="7"/>
                </a:lnTo>
                <a:lnTo>
                  <a:pt x="122" y="14"/>
                </a:lnTo>
                <a:lnTo>
                  <a:pt x="136" y="25"/>
                </a:lnTo>
                <a:lnTo>
                  <a:pt x="144" y="39"/>
                </a:lnTo>
                <a:lnTo>
                  <a:pt x="154" y="57"/>
                </a:lnTo>
                <a:lnTo>
                  <a:pt x="158" y="75"/>
                </a:lnTo>
                <a:lnTo>
                  <a:pt x="158" y="93"/>
                </a:lnTo>
                <a:lnTo>
                  <a:pt x="158" y="115"/>
                </a:lnTo>
                <a:close/>
              </a:path>
            </a:pathLst>
          </a:custGeom>
          <a:solidFill>
            <a:srgbClr val="203E99"/>
          </a:solidFill>
          <a:ln w="9525">
            <a:noFill/>
            <a:round/>
            <a:headEnd/>
            <a:tailEnd/>
          </a:ln>
        </p:spPr>
        <p:txBody>
          <a:bodyPr/>
          <a:lstStyle/>
          <a:p>
            <a:endParaRPr lang="en-US"/>
          </a:p>
        </p:txBody>
      </p:sp>
      <p:sp>
        <p:nvSpPr>
          <p:cNvPr id="41041" name="Freeform 83"/>
          <p:cNvSpPr>
            <a:spLocks/>
          </p:cNvSpPr>
          <p:nvPr/>
        </p:nvSpPr>
        <p:spPr bwMode="auto">
          <a:xfrm>
            <a:off x="4999038" y="3440113"/>
            <a:ext cx="349250" cy="374650"/>
          </a:xfrm>
          <a:custGeom>
            <a:avLst/>
            <a:gdLst>
              <a:gd name="T0" fmla="*/ 2147483647 w 126"/>
              <a:gd name="T1" fmla="*/ 2147483647 h 169"/>
              <a:gd name="T2" fmla="*/ 2147483647 w 126"/>
              <a:gd name="T3" fmla="*/ 2147483647 h 169"/>
              <a:gd name="T4" fmla="*/ 2147483647 w 126"/>
              <a:gd name="T5" fmla="*/ 2147483647 h 169"/>
              <a:gd name="T6" fmla="*/ 2147483647 w 126"/>
              <a:gd name="T7" fmla="*/ 2147483647 h 169"/>
              <a:gd name="T8" fmla="*/ 2147483647 w 126"/>
              <a:gd name="T9" fmla="*/ 2147483647 h 169"/>
              <a:gd name="T10" fmla="*/ 2147483647 w 126"/>
              <a:gd name="T11" fmla="*/ 2147483647 h 169"/>
              <a:gd name="T12" fmla="*/ 2147483647 w 126"/>
              <a:gd name="T13" fmla="*/ 2147483647 h 169"/>
              <a:gd name="T14" fmla="*/ 2147483647 w 126"/>
              <a:gd name="T15" fmla="*/ 2147483647 h 169"/>
              <a:gd name="T16" fmla="*/ 2147483647 w 126"/>
              <a:gd name="T17" fmla="*/ 2147483647 h 169"/>
              <a:gd name="T18" fmla="*/ 2147483647 w 126"/>
              <a:gd name="T19" fmla="*/ 2147483647 h 169"/>
              <a:gd name="T20" fmla="*/ 2147483647 w 126"/>
              <a:gd name="T21" fmla="*/ 2147483647 h 169"/>
              <a:gd name="T22" fmla="*/ 2147483647 w 126"/>
              <a:gd name="T23" fmla="*/ 2147483647 h 169"/>
              <a:gd name="T24" fmla="*/ 2147483647 w 126"/>
              <a:gd name="T25" fmla="*/ 2147483647 h 169"/>
              <a:gd name="T26" fmla="*/ 2147483647 w 126"/>
              <a:gd name="T27" fmla="*/ 2147483647 h 169"/>
              <a:gd name="T28" fmla="*/ 2147483647 w 126"/>
              <a:gd name="T29" fmla="*/ 2147483647 h 169"/>
              <a:gd name="T30" fmla="*/ 2147483647 w 126"/>
              <a:gd name="T31" fmla="*/ 2147483647 h 169"/>
              <a:gd name="T32" fmla="*/ 0 w 126"/>
              <a:gd name="T33" fmla="*/ 2147483647 h 169"/>
              <a:gd name="T34" fmla="*/ 0 w 126"/>
              <a:gd name="T35" fmla="*/ 2147483647 h 169"/>
              <a:gd name="T36" fmla="*/ 0 w 126"/>
              <a:gd name="T37" fmla="*/ 2147483647 h 169"/>
              <a:gd name="T38" fmla="*/ 0 w 126"/>
              <a:gd name="T39" fmla="*/ 2147483647 h 169"/>
              <a:gd name="T40" fmla="*/ 2147483647 w 126"/>
              <a:gd name="T41" fmla="*/ 2147483647 h 169"/>
              <a:gd name="T42" fmla="*/ 2147483647 w 126"/>
              <a:gd name="T43" fmla="*/ 2147483647 h 169"/>
              <a:gd name="T44" fmla="*/ 2147483647 w 126"/>
              <a:gd name="T45" fmla="*/ 2147483647 h 169"/>
              <a:gd name="T46" fmla="*/ 2147483647 w 126"/>
              <a:gd name="T47" fmla="*/ 2147483647 h 169"/>
              <a:gd name="T48" fmla="*/ 2147483647 w 126"/>
              <a:gd name="T49" fmla="*/ 2147483647 h 169"/>
              <a:gd name="T50" fmla="*/ 2147483647 w 126"/>
              <a:gd name="T51" fmla="*/ 2147483647 h 169"/>
              <a:gd name="T52" fmla="*/ 2147483647 w 126"/>
              <a:gd name="T53" fmla="*/ 0 h 169"/>
              <a:gd name="T54" fmla="*/ 2147483647 w 126"/>
              <a:gd name="T55" fmla="*/ 0 h 169"/>
              <a:gd name="T56" fmla="*/ 2147483647 w 126"/>
              <a:gd name="T57" fmla="*/ 0 h 169"/>
              <a:gd name="T58" fmla="*/ 2147483647 w 126"/>
              <a:gd name="T59" fmla="*/ 2147483647 h 169"/>
              <a:gd name="T60" fmla="*/ 2147483647 w 126"/>
              <a:gd name="T61" fmla="*/ 2147483647 h 169"/>
              <a:gd name="T62" fmla="*/ 2147483647 w 126"/>
              <a:gd name="T63" fmla="*/ 2147483647 h 169"/>
              <a:gd name="T64" fmla="*/ 2147483647 w 126"/>
              <a:gd name="T65" fmla="*/ 2147483647 h 169"/>
              <a:gd name="T66" fmla="*/ 2147483647 w 126"/>
              <a:gd name="T67" fmla="*/ 2147483647 h 169"/>
              <a:gd name="T68" fmla="*/ 2147483647 w 126"/>
              <a:gd name="T69" fmla="*/ 2147483647 h 169"/>
              <a:gd name="T70" fmla="*/ 2147483647 w 126"/>
              <a:gd name="T71" fmla="*/ 2147483647 h 169"/>
              <a:gd name="T72" fmla="*/ 2147483647 w 126"/>
              <a:gd name="T73" fmla="*/ 2147483647 h 169"/>
              <a:gd name="T74" fmla="*/ 2147483647 w 126"/>
              <a:gd name="T75" fmla="*/ 2147483647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69"/>
              <a:gd name="T116" fmla="*/ 126 w 126"/>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69">
                <a:moveTo>
                  <a:pt x="126" y="94"/>
                </a:moveTo>
                <a:lnTo>
                  <a:pt x="126" y="94"/>
                </a:lnTo>
                <a:lnTo>
                  <a:pt x="122" y="108"/>
                </a:lnTo>
                <a:lnTo>
                  <a:pt x="115" y="126"/>
                </a:lnTo>
                <a:lnTo>
                  <a:pt x="108" y="137"/>
                </a:lnTo>
                <a:lnTo>
                  <a:pt x="97" y="151"/>
                </a:lnTo>
                <a:lnTo>
                  <a:pt x="86" y="158"/>
                </a:lnTo>
                <a:lnTo>
                  <a:pt x="75" y="165"/>
                </a:lnTo>
                <a:lnTo>
                  <a:pt x="65" y="169"/>
                </a:lnTo>
                <a:lnTo>
                  <a:pt x="50" y="169"/>
                </a:lnTo>
                <a:lnTo>
                  <a:pt x="40" y="165"/>
                </a:lnTo>
                <a:lnTo>
                  <a:pt x="29" y="158"/>
                </a:lnTo>
                <a:lnTo>
                  <a:pt x="18" y="147"/>
                </a:lnTo>
                <a:lnTo>
                  <a:pt x="11" y="137"/>
                </a:lnTo>
                <a:lnTo>
                  <a:pt x="4" y="126"/>
                </a:lnTo>
                <a:lnTo>
                  <a:pt x="0" y="108"/>
                </a:lnTo>
                <a:lnTo>
                  <a:pt x="0" y="94"/>
                </a:lnTo>
                <a:lnTo>
                  <a:pt x="0" y="76"/>
                </a:lnTo>
                <a:lnTo>
                  <a:pt x="4" y="58"/>
                </a:lnTo>
                <a:lnTo>
                  <a:pt x="11" y="43"/>
                </a:lnTo>
                <a:lnTo>
                  <a:pt x="18" y="29"/>
                </a:lnTo>
                <a:lnTo>
                  <a:pt x="25" y="18"/>
                </a:lnTo>
                <a:lnTo>
                  <a:pt x="36" y="11"/>
                </a:lnTo>
                <a:lnTo>
                  <a:pt x="50" y="4"/>
                </a:lnTo>
                <a:lnTo>
                  <a:pt x="61" y="0"/>
                </a:lnTo>
                <a:lnTo>
                  <a:pt x="75" y="0"/>
                </a:lnTo>
                <a:lnTo>
                  <a:pt x="86" y="4"/>
                </a:lnTo>
                <a:lnTo>
                  <a:pt x="97" y="11"/>
                </a:lnTo>
                <a:lnTo>
                  <a:pt x="108" y="18"/>
                </a:lnTo>
                <a:lnTo>
                  <a:pt x="115" y="33"/>
                </a:lnTo>
                <a:lnTo>
                  <a:pt x="122" y="43"/>
                </a:lnTo>
                <a:lnTo>
                  <a:pt x="126" y="61"/>
                </a:lnTo>
                <a:lnTo>
                  <a:pt x="126" y="76"/>
                </a:lnTo>
                <a:lnTo>
                  <a:pt x="126" y="94"/>
                </a:lnTo>
                <a:close/>
              </a:path>
            </a:pathLst>
          </a:custGeom>
          <a:solidFill>
            <a:srgbClr val="3361AA"/>
          </a:solidFill>
          <a:ln w="9525">
            <a:noFill/>
            <a:round/>
            <a:headEnd/>
            <a:tailEnd/>
          </a:ln>
        </p:spPr>
        <p:txBody>
          <a:bodyPr/>
          <a:lstStyle/>
          <a:p>
            <a:endParaRPr lang="en-US"/>
          </a:p>
        </p:txBody>
      </p:sp>
      <p:sp>
        <p:nvSpPr>
          <p:cNvPr id="41042" name="Freeform 84"/>
          <p:cNvSpPr>
            <a:spLocks/>
          </p:cNvSpPr>
          <p:nvPr/>
        </p:nvSpPr>
        <p:spPr bwMode="auto">
          <a:xfrm>
            <a:off x="5059363" y="3519488"/>
            <a:ext cx="227012" cy="230187"/>
          </a:xfrm>
          <a:custGeom>
            <a:avLst/>
            <a:gdLst>
              <a:gd name="T0" fmla="*/ 2147483647 w 82"/>
              <a:gd name="T1" fmla="*/ 2147483647 h 104"/>
              <a:gd name="T2" fmla="*/ 2147483647 w 82"/>
              <a:gd name="T3" fmla="*/ 2147483647 h 104"/>
              <a:gd name="T4" fmla="*/ 2147483647 w 82"/>
              <a:gd name="T5" fmla="*/ 2147483647 h 104"/>
              <a:gd name="T6" fmla="*/ 2147483647 w 82"/>
              <a:gd name="T7" fmla="*/ 2147483647 h 104"/>
              <a:gd name="T8" fmla="*/ 2147483647 w 82"/>
              <a:gd name="T9" fmla="*/ 2147483647 h 104"/>
              <a:gd name="T10" fmla="*/ 2147483647 w 82"/>
              <a:gd name="T11" fmla="*/ 2147483647 h 104"/>
              <a:gd name="T12" fmla="*/ 2147483647 w 82"/>
              <a:gd name="T13" fmla="*/ 2147483647 h 104"/>
              <a:gd name="T14" fmla="*/ 2147483647 w 82"/>
              <a:gd name="T15" fmla="*/ 2147483647 h 104"/>
              <a:gd name="T16" fmla="*/ 2147483647 w 82"/>
              <a:gd name="T17" fmla="*/ 2147483647 h 104"/>
              <a:gd name="T18" fmla="*/ 0 w 82"/>
              <a:gd name="T19" fmla="*/ 2147483647 h 104"/>
              <a:gd name="T20" fmla="*/ 0 w 82"/>
              <a:gd name="T21" fmla="*/ 2147483647 h 104"/>
              <a:gd name="T22" fmla="*/ 0 w 82"/>
              <a:gd name="T23" fmla="*/ 2147483647 h 104"/>
              <a:gd name="T24" fmla="*/ 2147483647 w 82"/>
              <a:gd name="T25" fmla="*/ 2147483647 h 104"/>
              <a:gd name="T26" fmla="*/ 2147483647 w 82"/>
              <a:gd name="T27" fmla="*/ 2147483647 h 104"/>
              <a:gd name="T28" fmla="*/ 2147483647 w 82"/>
              <a:gd name="T29" fmla="*/ 2147483647 h 104"/>
              <a:gd name="T30" fmla="*/ 2147483647 w 82"/>
              <a:gd name="T31" fmla="*/ 0 h 104"/>
              <a:gd name="T32" fmla="*/ 2147483647 w 82"/>
              <a:gd name="T33" fmla="*/ 0 h 104"/>
              <a:gd name="T34" fmla="*/ 2147483647 w 82"/>
              <a:gd name="T35" fmla="*/ 2147483647 h 104"/>
              <a:gd name="T36" fmla="*/ 2147483647 w 82"/>
              <a:gd name="T37" fmla="*/ 2147483647 h 104"/>
              <a:gd name="T38" fmla="*/ 2147483647 w 82"/>
              <a:gd name="T39" fmla="*/ 2147483647 h 104"/>
              <a:gd name="T40" fmla="*/ 2147483647 w 82"/>
              <a:gd name="T41" fmla="*/ 2147483647 h 104"/>
              <a:gd name="T42" fmla="*/ 2147483647 w 82"/>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04"/>
              <a:gd name="T68" fmla="*/ 82 w 82"/>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04">
                <a:moveTo>
                  <a:pt x="82" y="58"/>
                </a:moveTo>
                <a:lnTo>
                  <a:pt x="82" y="58"/>
                </a:lnTo>
                <a:lnTo>
                  <a:pt x="75" y="75"/>
                </a:lnTo>
                <a:lnTo>
                  <a:pt x="64" y="93"/>
                </a:lnTo>
                <a:lnTo>
                  <a:pt x="50" y="101"/>
                </a:lnTo>
                <a:lnTo>
                  <a:pt x="32" y="104"/>
                </a:lnTo>
                <a:lnTo>
                  <a:pt x="18" y="97"/>
                </a:lnTo>
                <a:lnTo>
                  <a:pt x="7" y="83"/>
                </a:lnTo>
                <a:lnTo>
                  <a:pt x="0" y="68"/>
                </a:lnTo>
                <a:lnTo>
                  <a:pt x="0" y="47"/>
                </a:lnTo>
                <a:lnTo>
                  <a:pt x="7" y="25"/>
                </a:lnTo>
                <a:lnTo>
                  <a:pt x="18" y="11"/>
                </a:lnTo>
                <a:lnTo>
                  <a:pt x="32" y="4"/>
                </a:lnTo>
                <a:lnTo>
                  <a:pt x="46" y="0"/>
                </a:lnTo>
                <a:lnTo>
                  <a:pt x="61" y="7"/>
                </a:lnTo>
                <a:lnTo>
                  <a:pt x="75" y="18"/>
                </a:lnTo>
                <a:lnTo>
                  <a:pt x="78" y="36"/>
                </a:lnTo>
                <a:lnTo>
                  <a:pt x="82" y="58"/>
                </a:lnTo>
                <a:close/>
              </a:path>
            </a:pathLst>
          </a:custGeom>
          <a:solidFill>
            <a:srgbClr val="000000"/>
          </a:solidFill>
          <a:ln w="9525">
            <a:noFill/>
            <a:round/>
            <a:headEnd/>
            <a:tailEnd/>
          </a:ln>
        </p:spPr>
        <p:txBody>
          <a:bodyPr/>
          <a:lstStyle/>
          <a:p>
            <a:endParaRPr lang="en-US"/>
          </a:p>
        </p:txBody>
      </p:sp>
      <p:sp>
        <p:nvSpPr>
          <p:cNvPr id="41043" name="Freeform 85"/>
          <p:cNvSpPr>
            <a:spLocks/>
          </p:cNvSpPr>
          <p:nvPr/>
        </p:nvSpPr>
        <p:spPr bwMode="auto">
          <a:xfrm>
            <a:off x="5207000" y="3519488"/>
            <a:ext cx="90488" cy="88900"/>
          </a:xfrm>
          <a:custGeom>
            <a:avLst/>
            <a:gdLst>
              <a:gd name="T0" fmla="*/ 2147483647 w 33"/>
              <a:gd name="T1" fmla="*/ 2147483647 h 40"/>
              <a:gd name="T2" fmla="*/ 2147483647 w 33"/>
              <a:gd name="T3" fmla="*/ 2147483647 h 40"/>
              <a:gd name="T4" fmla="*/ 2147483647 w 33"/>
              <a:gd name="T5" fmla="*/ 2147483647 h 40"/>
              <a:gd name="T6" fmla="*/ 2147483647 w 33"/>
              <a:gd name="T7" fmla="*/ 2147483647 h 40"/>
              <a:gd name="T8" fmla="*/ 2147483647 w 33"/>
              <a:gd name="T9" fmla="*/ 2147483647 h 40"/>
              <a:gd name="T10" fmla="*/ 2147483647 w 33"/>
              <a:gd name="T11" fmla="*/ 2147483647 h 40"/>
              <a:gd name="T12" fmla="*/ 2147483647 w 33"/>
              <a:gd name="T13" fmla="*/ 2147483647 h 40"/>
              <a:gd name="T14" fmla="*/ 2147483647 w 33"/>
              <a:gd name="T15" fmla="*/ 2147483647 h 40"/>
              <a:gd name="T16" fmla="*/ 2147483647 w 33"/>
              <a:gd name="T17" fmla="*/ 2147483647 h 40"/>
              <a:gd name="T18" fmla="*/ 0 w 33"/>
              <a:gd name="T19" fmla="*/ 2147483647 h 40"/>
              <a:gd name="T20" fmla="*/ 0 w 33"/>
              <a:gd name="T21" fmla="*/ 2147483647 h 40"/>
              <a:gd name="T22" fmla="*/ 0 w 33"/>
              <a:gd name="T23" fmla="*/ 2147483647 h 40"/>
              <a:gd name="T24" fmla="*/ 0 w 33"/>
              <a:gd name="T25" fmla="*/ 2147483647 h 40"/>
              <a:gd name="T26" fmla="*/ 2147483647 w 33"/>
              <a:gd name="T27" fmla="*/ 2147483647 h 40"/>
              <a:gd name="T28" fmla="*/ 2147483647 w 33"/>
              <a:gd name="T29" fmla="*/ 0 h 40"/>
              <a:gd name="T30" fmla="*/ 2147483647 w 33"/>
              <a:gd name="T31" fmla="*/ 0 h 40"/>
              <a:gd name="T32" fmla="*/ 2147483647 w 33"/>
              <a:gd name="T33" fmla="*/ 0 h 40"/>
              <a:gd name="T34" fmla="*/ 2147483647 w 33"/>
              <a:gd name="T35" fmla="*/ 0 h 40"/>
              <a:gd name="T36" fmla="*/ 2147483647 w 33"/>
              <a:gd name="T37" fmla="*/ 2147483647 h 40"/>
              <a:gd name="T38" fmla="*/ 2147483647 w 33"/>
              <a:gd name="T39" fmla="*/ 2147483647 h 40"/>
              <a:gd name="T40" fmla="*/ 2147483647 w 33"/>
              <a:gd name="T41" fmla="*/ 2147483647 h 40"/>
              <a:gd name="T42" fmla="*/ 2147483647 w 33"/>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40"/>
              <a:gd name="T68" fmla="*/ 33 w 33"/>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40">
                <a:moveTo>
                  <a:pt x="33" y="22"/>
                </a:moveTo>
                <a:lnTo>
                  <a:pt x="33" y="22"/>
                </a:lnTo>
                <a:lnTo>
                  <a:pt x="33" y="29"/>
                </a:lnTo>
                <a:lnTo>
                  <a:pt x="29" y="36"/>
                </a:lnTo>
                <a:lnTo>
                  <a:pt x="22" y="40"/>
                </a:lnTo>
                <a:lnTo>
                  <a:pt x="18" y="40"/>
                </a:lnTo>
                <a:lnTo>
                  <a:pt x="11" y="40"/>
                </a:lnTo>
                <a:lnTo>
                  <a:pt x="4" y="36"/>
                </a:lnTo>
                <a:lnTo>
                  <a:pt x="0" y="29"/>
                </a:lnTo>
                <a:lnTo>
                  <a:pt x="0" y="22"/>
                </a:lnTo>
                <a:lnTo>
                  <a:pt x="0" y="11"/>
                </a:lnTo>
                <a:lnTo>
                  <a:pt x="4" y="7"/>
                </a:lnTo>
                <a:lnTo>
                  <a:pt x="11" y="0"/>
                </a:lnTo>
                <a:lnTo>
                  <a:pt x="18" y="0"/>
                </a:lnTo>
                <a:lnTo>
                  <a:pt x="22" y="0"/>
                </a:lnTo>
                <a:lnTo>
                  <a:pt x="29" y="7"/>
                </a:lnTo>
                <a:lnTo>
                  <a:pt x="33" y="11"/>
                </a:lnTo>
                <a:lnTo>
                  <a:pt x="33" y="22"/>
                </a:lnTo>
                <a:close/>
              </a:path>
            </a:pathLst>
          </a:custGeom>
          <a:solidFill>
            <a:srgbClr val="FFFFFF"/>
          </a:solidFill>
          <a:ln w="9525">
            <a:noFill/>
            <a:round/>
            <a:headEnd/>
            <a:tailEnd/>
          </a:ln>
        </p:spPr>
        <p:txBody>
          <a:bodyPr/>
          <a:lstStyle/>
          <a:p>
            <a:endParaRPr lang="en-US"/>
          </a:p>
        </p:txBody>
      </p:sp>
      <p:sp>
        <p:nvSpPr>
          <p:cNvPr id="41044" name="Freeform 86"/>
          <p:cNvSpPr>
            <a:spLocks/>
          </p:cNvSpPr>
          <p:nvPr/>
        </p:nvSpPr>
        <p:spPr bwMode="auto">
          <a:xfrm>
            <a:off x="5059363" y="3686175"/>
            <a:ext cx="58737" cy="39688"/>
          </a:xfrm>
          <a:custGeom>
            <a:avLst/>
            <a:gdLst>
              <a:gd name="T0" fmla="*/ 2147483647 w 21"/>
              <a:gd name="T1" fmla="*/ 0 h 18"/>
              <a:gd name="T2" fmla="*/ 2147483647 w 21"/>
              <a:gd name="T3" fmla="*/ 0 h 18"/>
              <a:gd name="T4" fmla="*/ 2147483647 w 21"/>
              <a:gd name="T5" fmla="*/ 0 h 18"/>
              <a:gd name="T6" fmla="*/ 2147483647 w 21"/>
              <a:gd name="T7" fmla="*/ 2147483647 h 18"/>
              <a:gd name="T8" fmla="*/ 2147483647 w 21"/>
              <a:gd name="T9" fmla="*/ 2147483647 h 18"/>
              <a:gd name="T10" fmla="*/ 2147483647 w 21"/>
              <a:gd name="T11" fmla="*/ 2147483647 h 18"/>
              <a:gd name="T12" fmla="*/ 2147483647 w 21"/>
              <a:gd name="T13" fmla="*/ 2147483647 h 18"/>
              <a:gd name="T14" fmla="*/ 2147483647 w 21"/>
              <a:gd name="T15" fmla="*/ 2147483647 h 18"/>
              <a:gd name="T16" fmla="*/ 2147483647 w 21"/>
              <a:gd name="T17" fmla="*/ 2147483647 h 18"/>
              <a:gd name="T18" fmla="*/ 0 w 21"/>
              <a:gd name="T19" fmla="*/ 2147483647 h 18"/>
              <a:gd name="T20" fmla="*/ 0 w 21"/>
              <a:gd name="T21" fmla="*/ 2147483647 h 18"/>
              <a:gd name="T22" fmla="*/ 2147483647 w 21"/>
              <a:gd name="T23" fmla="*/ 2147483647 h 18"/>
              <a:gd name="T24" fmla="*/ 2147483647 w 21"/>
              <a:gd name="T25" fmla="*/ 0 h 18"/>
              <a:gd name="T26" fmla="*/ 2147483647 w 21"/>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8"/>
              <a:gd name="T44" fmla="*/ 21 w 21"/>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8">
                <a:moveTo>
                  <a:pt x="7" y="0"/>
                </a:moveTo>
                <a:lnTo>
                  <a:pt x="7" y="0"/>
                </a:lnTo>
                <a:lnTo>
                  <a:pt x="14" y="0"/>
                </a:lnTo>
                <a:lnTo>
                  <a:pt x="21" y="8"/>
                </a:lnTo>
                <a:lnTo>
                  <a:pt x="18" y="15"/>
                </a:lnTo>
                <a:lnTo>
                  <a:pt x="10" y="18"/>
                </a:lnTo>
                <a:lnTo>
                  <a:pt x="3" y="18"/>
                </a:lnTo>
                <a:lnTo>
                  <a:pt x="0" y="11"/>
                </a:lnTo>
                <a:lnTo>
                  <a:pt x="3" y="4"/>
                </a:lnTo>
                <a:lnTo>
                  <a:pt x="7" y="0"/>
                </a:lnTo>
                <a:close/>
              </a:path>
            </a:pathLst>
          </a:custGeom>
          <a:solidFill>
            <a:srgbClr val="FFFFFF"/>
          </a:solidFill>
          <a:ln w="9525">
            <a:noFill/>
            <a:round/>
            <a:headEnd/>
            <a:tailEnd/>
          </a:ln>
        </p:spPr>
        <p:txBody>
          <a:bodyPr/>
          <a:lstStyle/>
          <a:p>
            <a:endParaRPr lang="en-US"/>
          </a:p>
        </p:txBody>
      </p:sp>
      <p:sp>
        <p:nvSpPr>
          <p:cNvPr id="41045" name="Freeform 87"/>
          <p:cNvSpPr>
            <a:spLocks/>
          </p:cNvSpPr>
          <p:nvPr/>
        </p:nvSpPr>
        <p:spPr bwMode="auto">
          <a:xfrm>
            <a:off x="4633913" y="3179763"/>
            <a:ext cx="971550" cy="500062"/>
          </a:xfrm>
          <a:custGeom>
            <a:avLst/>
            <a:gdLst>
              <a:gd name="T0" fmla="*/ 2147483647 w 351"/>
              <a:gd name="T1" fmla="*/ 2147483647 h 226"/>
              <a:gd name="T2" fmla="*/ 2147483647 w 351"/>
              <a:gd name="T3" fmla="*/ 0 h 226"/>
              <a:gd name="T4" fmla="*/ 2147483647 w 351"/>
              <a:gd name="T5" fmla="*/ 2147483647 h 226"/>
              <a:gd name="T6" fmla="*/ 2147483647 w 351"/>
              <a:gd name="T7" fmla="*/ 2147483647 h 226"/>
              <a:gd name="T8" fmla="*/ 2147483647 w 351"/>
              <a:gd name="T9" fmla="*/ 2147483647 h 226"/>
              <a:gd name="T10" fmla="*/ 2147483647 w 351"/>
              <a:gd name="T11" fmla="*/ 2147483647 h 226"/>
              <a:gd name="T12" fmla="*/ 2147483647 w 351"/>
              <a:gd name="T13" fmla="*/ 2147483647 h 226"/>
              <a:gd name="T14" fmla="*/ 2147483647 w 351"/>
              <a:gd name="T15" fmla="*/ 2147483647 h 226"/>
              <a:gd name="T16" fmla="*/ 2147483647 w 351"/>
              <a:gd name="T17" fmla="*/ 2147483647 h 226"/>
              <a:gd name="T18" fmla="*/ 2147483647 w 351"/>
              <a:gd name="T19" fmla="*/ 2147483647 h 226"/>
              <a:gd name="T20" fmla="*/ 2147483647 w 351"/>
              <a:gd name="T21" fmla="*/ 2147483647 h 226"/>
              <a:gd name="T22" fmla="*/ 2147483647 w 351"/>
              <a:gd name="T23" fmla="*/ 2147483647 h 226"/>
              <a:gd name="T24" fmla="*/ 2147483647 w 351"/>
              <a:gd name="T25" fmla="*/ 2147483647 h 226"/>
              <a:gd name="T26" fmla="*/ 2147483647 w 351"/>
              <a:gd name="T27" fmla="*/ 2147483647 h 226"/>
              <a:gd name="T28" fmla="*/ 0 w 351"/>
              <a:gd name="T29" fmla="*/ 2147483647 h 226"/>
              <a:gd name="T30" fmla="*/ 2147483647 w 351"/>
              <a:gd name="T31" fmla="*/ 2147483647 h 226"/>
              <a:gd name="T32" fmla="*/ 2147483647 w 351"/>
              <a:gd name="T33" fmla="*/ 2147483647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1"/>
              <a:gd name="T52" fmla="*/ 0 h 226"/>
              <a:gd name="T53" fmla="*/ 351 w 351"/>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1" h="226">
                <a:moveTo>
                  <a:pt x="186" y="7"/>
                </a:moveTo>
                <a:lnTo>
                  <a:pt x="258" y="0"/>
                </a:lnTo>
                <a:lnTo>
                  <a:pt x="297" y="11"/>
                </a:lnTo>
                <a:lnTo>
                  <a:pt x="347" y="50"/>
                </a:lnTo>
                <a:lnTo>
                  <a:pt x="351" y="50"/>
                </a:lnTo>
                <a:lnTo>
                  <a:pt x="351" y="47"/>
                </a:lnTo>
                <a:lnTo>
                  <a:pt x="347" y="47"/>
                </a:lnTo>
                <a:lnTo>
                  <a:pt x="326" y="50"/>
                </a:lnTo>
                <a:lnTo>
                  <a:pt x="268" y="65"/>
                </a:lnTo>
                <a:lnTo>
                  <a:pt x="125" y="197"/>
                </a:lnTo>
                <a:lnTo>
                  <a:pt x="75" y="226"/>
                </a:lnTo>
                <a:lnTo>
                  <a:pt x="32" y="226"/>
                </a:lnTo>
                <a:lnTo>
                  <a:pt x="7" y="190"/>
                </a:lnTo>
                <a:lnTo>
                  <a:pt x="0" y="133"/>
                </a:lnTo>
                <a:lnTo>
                  <a:pt x="17" y="108"/>
                </a:lnTo>
                <a:lnTo>
                  <a:pt x="186" y="7"/>
                </a:lnTo>
                <a:close/>
              </a:path>
            </a:pathLst>
          </a:custGeom>
          <a:solidFill>
            <a:srgbClr val="FFFA00"/>
          </a:solidFill>
          <a:ln w="9525">
            <a:noFill/>
            <a:round/>
            <a:headEnd/>
            <a:tailEnd/>
          </a:ln>
        </p:spPr>
        <p:txBody>
          <a:bodyPr/>
          <a:lstStyle/>
          <a:p>
            <a:endParaRPr lang="en-US"/>
          </a:p>
        </p:txBody>
      </p:sp>
      <p:sp>
        <p:nvSpPr>
          <p:cNvPr id="41046" name="Freeform 88"/>
          <p:cNvSpPr>
            <a:spLocks/>
          </p:cNvSpPr>
          <p:nvPr/>
        </p:nvSpPr>
        <p:spPr bwMode="auto">
          <a:xfrm>
            <a:off x="4552950" y="3179763"/>
            <a:ext cx="1360488" cy="546100"/>
          </a:xfrm>
          <a:custGeom>
            <a:avLst/>
            <a:gdLst>
              <a:gd name="T0" fmla="*/ 2147483647 w 491"/>
              <a:gd name="T1" fmla="*/ 2147483647 h 247"/>
              <a:gd name="T2" fmla="*/ 2147483647 w 491"/>
              <a:gd name="T3" fmla="*/ 2147483647 h 247"/>
              <a:gd name="T4" fmla="*/ 2147483647 w 491"/>
              <a:gd name="T5" fmla="*/ 2147483647 h 247"/>
              <a:gd name="T6" fmla="*/ 2147483647 w 491"/>
              <a:gd name="T7" fmla="*/ 2147483647 h 247"/>
              <a:gd name="T8" fmla="*/ 2147483647 w 491"/>
              <a:gd name="T9" fmla="*/ 2147483647 h 247"/>
              <a:gd name="T10" fmla="*/ 2147483647 w 491"/>
              <a:gd name="T11" fmla="*/ 2147483647 h 247"/>
              <a:gd name="T12" fmla="*/ 2147483647 w 491"/>
              <a:gd name="T13" fmla="*/ 2147483647 h 247"/>
              <a:gd name="T14" fmla="*/ 2147483647 w 491"/>
              <a:gd name="T15" fmla="*/ 2147483647 h 247"/>
              <a:gd name="T16" fmla="*/ 2147483647 w 491"/>
              <a:gd name="T17" fmla="*/ 0 h 247"/>
              <a:gd name="T18" fmla="*/ 2147483647 w 491"/>
              <a:gd name="T19" fmla="*/ 0 h 247"/>
              <a:gd name="T20" fmla="*/ 2147483647 w 491"/>
              <a:gd name="T21" fmla="*/ 2147483647 h 247"/>
              <a:gd name="T22" fmla="*/ 2147483647 w 491"/>
              <a:gd name="T23" fmla="*/ 2147483647 h 247"/>
              <a:gd name="T24" fmla="*/ 2147483647 w 491"/>
              <a:gd name="T25" fmla="*/ 2147483647 h 247"/>
              <a:gd name="T26" fmla="*/ 2147483647 w 491"/>
              <a:gd name="T27" fmla="*/ 2147483647 h 247"/>
              <a:gd name="T28" fmla="*/ 2147483647 w 491"/>
              <a:gd name="T29" fmla="*/ 2147483647 h 247"/>
              <a:gd name="T30" fmla="*/ 2147483647 w 491"/>
              <a:gd name="T31" fmla="*/ 2147483647 h 247"/>
              <a:gd name="T32" fmla="*/ 2147483647 w 491"/>
              <a:gd name="T33" fmla="*/ 2147483647 h 247"/>
              <a:gd name="T34" fmla="*/ 2147483647 w 491"/>
              <a:gd name="T35" fmla="*/ 2147483647 h 247"/>
              <a:gd name="T36" fmla="*/ 2147483647 w 491"/>
              <a:gd name="T37" fmla="*/ 2147483647 h 247"/>
              <a:gd name="T38" fmla="*/ 2147483647 w 491"/>
              <a:gd name="T39" fmla="*/ 2147483647 h 247"/>
              <a:gd name="T40" fmla="*/ 2147483647 w 491"/>
              <a:gd name="T41" fmla="*/ 2147483647 h 247"/>
              <a:gd name="T42" fmla="*/ 2147483647 w 491"/>
              <a:gd name="T43" fmla="*/ 2147483647 h 247"/>
              <a:gd name="T44" fmla="*/ 2147483647 w 491"/>
              <a:gd name="T45" fmla="*/ 2147483647 h 247"/>
              <a:gd name="T46" fmla="*/ 0 w 491"/>
              <a:gd name="T47" fmla="*/ 2147483647 h 247"/>
              <a:gd name="T48" fmla="*/ 2147483647 w 491"/>
              <a:gd name="T49" fmla="*/ 2147483647 h 247"/>
              <a:gd name="T50" fmla="*/ 2147483647 w 491"/>
              <a:gd name="T51" fmla="*/ 2147483647 h 247"/>
              <a:gd name="T52" fmla="*/ 2147483647 w 491"/>
              <a:gd name="T53" fmla="*/ 2147483647 h 247"/>
              <a:gd name="T54" fmla="*/ 2147483647 w 491"/>
              <a:gd name="T55" fmla="*/ 2147483647 h 247"/>
              <a:gd name="T56" fmla="*/ 2147483647 w 491"/>
              <a:gd name="T57" fmla="*/ 2147483647 h 247"/>
              <a:gd name="T58" fmla="*/ 2147483647 w 491"/>
              <a:gd name="T59" fmla="*/ 2147483647 h 247"/>
              <a:gd name="T60" fmla="*/ 2147483647 w 491"/>
              <a:gd name="T61" fmla="*/ 2147483647 h 247"/>
              <a:gd name="T62" fmla="*/ 2147483647 w 491"/>
              <a:gd name="T63" fmla="*/ 2147483647 h 247"/>
              <a:gd name="T64" fmla="*/ 2147483647 w 491"/>
              <a:gd name="T65" fmla="*/ 2147483647 h 247"/>
              <a:gd name="T66" fmla="*/ 2147483647 w 491"/>
              <a:gd name="T67" fmla="*/ 2147483647 h 247"/>
              <a:gd name="T68" fmla="*/ 2147483647 w 491"/>
              <a:gd name="T69" fmla="*/ 2147483647 h 247"/>
              <a:gd name="T70" fmla="*/ 2147483647 w 491"/>
              <a:gd name="T71" fmla="*/ 2147483647 h 247"/>
              <a:gd name="T72" fmla="*/ 2147483647 w 491"/>
              <a:gd name="T73" fmla="*/ 2147483647 h 247"/>
              <a:gd name="T74" fmla="*/ 2147483647 w 491"/>
              <a:gd name="T75" fmla="*/ 2147483647 h 247"/>
              <a:gd name="T76" fmla="*/ 2147483647 w 491"/>
              <a:gd name="T77" fmla="*/ 2147483647 h 247"/>
              <a:gd name="T78" fmla="*/ 2147483647 w 491"/>
              <a:gd name="T79" fmla="*/ 2147483647 h 247"/>
              <a:gd name="T80" fmla="*/ 2147483647 w 491"/>
              <a:gd name="T81" fmla="*/ 2147483647 h 247"/>
              <a:gd name="T82" fmla="*/ 2147483647 w 491"/>
              <a:gd name="T83" fmla="*/ 2147483647 h 247"/>
              <a:gd name="T84" fmla="*/ 2147483647 w 491"/>
              <a:gd name="T85" fmla="*/ 2147483647 h 247"/>
              <a:gd name="T86" fmla="*/ 2147483647 w 491"/>
              <a:gd name="T87" fmla="*/ 2147483647 h 247"/>
              <a:gd name="T88" fmla="*/ 2147483647 w 491"/>
              <a:gd name="T89" fmla="*/ 2147483647 h 247"/>
              <a:gd name="T90" fmla="*/ 2147483647 w 491"/>
              <a:gd name="T91" fmla="*/ 2147483647 h 247"/>
              <a:gd name="T92" fmla="*/ 2147483647 w 491"/>
              <a:gd name="T93" fmla="*/ 2147483647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1"/>
              <a:gd name="T142" fmla="*/ 0 h 247"/>
              <a:gd name="T143" fmla="*/ 491 w 491"/>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1" h="247">
                <a:moveTo>
                  <a:pt x="491" y="129"/>
                </a:moveTo>
                <a:lnTo>
                  <a:pt x="491" y="129"/>
                </a:lnTo>
                <a:lnTo>
                  <a:pt x="469" y="100"/>
                </a:lnTo>
                <a:lnTo>
                  <a:pt x="444" y="75"/>
                </a:lnTo>
                <a:lnTo>
                  <a:pt x="412" y="47"/>
                </a:lnTo>
                <a:lnTo>
                  <a:pt x="380" y="22"/>
                </a:lnTo>
                <a:lnTo>
                  <a:pt x="362" y="11"/>
                </a:lnTo>
                <a:lnTo>
                  <a:pt x="344" y="4"/>
                </a:lnTo>
                <a:lnTo>
                  <a:pt x="330" y="0"/>
                </a:lnTo>
                <a:lnTo>
                  <a:pt x="312" y="0"/>
                </a:lnTo>
                <a:lnTo>
                  <a:pt x="297" y="7"/>
                </a:lnTo>
                <a:lnTo>
                  <a:pt x="283" y="18"/>
                </a:lnTo>
                <a:lnTo>
                  <a:pt x="226" y="83"/>
                </a:lnTo>
                <a:lnTo>
                  <a:pt x="158" y="154"/>
                </a:lnTo>
                <a:lnTo>
                  <a:pt x="125" y="183"/>
                </a:lnTo>
                <a:lnTo>
                  <a:pt x="97" y="208"/>
                </a:lnTo>
                <a:lnTo>
                  <a:pt x="72" y="222"/>
                </a:lnTo>
                <a:lnTo>
                  <a:pt x="61" y="226"/>
                </a:lnTo>
                <a:lnTo>
                  <a:pt x="54" y="226"/>
                </a:lnTo>
                <a:lnTo>
                  <a:pt x="14" y="212"/>
                </a:lnTo>
                <a:lnTo>
                  <a:pt x="3" y="212"/>
                </a:lnTo>
                <a:lnTo>
                  <a:pt x="0" y="212"/>
                </a:lnTo>
                <a:lnTo>
                  <a:pt x="3" y="212"/>
                </a:lnTo>
                <a:lnTo>
                  <a:pt x="43" y="237"/>
                </a:lnTo>
                <a:lnTo>
                  <a:pt x="64" y="244"/>
                </a:lnTo>
                <a:lnTo>
                  <a:pt x="89" y="247"/>
                </a:lnTo>
                <a:lnTo>
                  <a:pt x="115" y="240"/>
                </a:lnTo>
                <a:lnTo>
                  <a:pt x="143" y="226"/>
                </a:lnTo>
                <a:lnTo>
                  <a:pt x="175" y="201"/>
                </a:lnTo>
                <a:lnTo>
                  <a:pt x="215" y="158"/>
                </a:lnTo>
                <a:lnTo>
                  <a:pt x="265" y="108"/>
                </a:lnTo>
                <a:lnTo>
                  <a:pt x="287" y="93"/>
                </a:lnTo>
                <a:lnTo>
                  <a:pt x="304" y="79"/>
                </a:lnTo>
                <a:lnTo>
                  <a:pt x="322" y="72"/>
                </a:lnTo>
                <a:lnTo>
                  <a:pt x="340" y="65"/>
                </a:lnTo>
                <a:lnTo>
                  <a:pt x="355" y="65"/>
                </a:lnTo>
                <a:lnTo>
                  <a:pt x="369" y="65"/>
                </a:lnTo>
                <a:lnTo>
                  <a:pt x="383" y="68"/>
                </a:lnTo>
                <a:lnTo>
                  <a:pt x="398" y="75"/>
                </a:lnTo>
                <a:lnTo>
                  <a:pt x="426" y="90"/>
                </a:lnTo>
                <a:lnTo>
                  <a:pt x="455" y="111"/>
                </a:lnTo>
                <a:lnTo>
                  <a:pt x="491" y="129"/>
                </a:lnTo>
                <a:close/>
              </a:path>
            </a:pathLst>
          </a:custGeom>
          <a:solidFill>
            <a:srgbClr val="FF7000"/>
          </a:solidFill>
          <a:ln w="9525">
            <a:noFill/>
            <a:round/>
            <a:headEnd/>
            <a:tailEnd/>
          </a:ln>
        </p:spPr>
        <p:txBody>
          <a:bodyPr/>
          <a:lstStyle/>
          <a:p>
            <a:endParaRPr lang="en-US"/>
          </a:p>
        </p:txBody>
      </p:sp>
      <p:grpSp>
        <p:nvGrpSpPr>
          <p:cNvPr id="3" name="Group 89"/>
          <p:cNvGrpSpPr>
            <a:grpSpLocks/>
          </p:cNvGrpSpPr>
          <p:nvPr/>
        </p:nvGrpSpPr>
        <p:grpSpPr bwMode="auto">
          <a:xfrm>
            <a:off x="4141788" y="4462463"/>
            <a:ext cx="863600" cy="444500"/>
            <a:chOff x="2561" y="2767"/>
            <a:chExt cx="544" cy="280"/>
          </a:xfrm>
        </p:grpSpPr>
        <p:grpSp>
          <p:nvGrpSpPr>
            <p:cNvPr id="4" name="Group 90"/>
            <p:cNvGrpSpPr>
              <a:grpSpLocks/>
            </p:cNvGrpSpPr>
            <p:nvPr/>
          </p:nvGrpSpPr>
          <p:grpSpPr bwMode="auto">
            <a:xfrm>
              <a:off x="2561" y="2767"/>
              <a:ext cx="513" cy="239"/>
              <a:chOff x="2561" y="2767"/>
              <a:chExt cx="513" cy="239"/>
            </a:xfrm>
          </p:grpSpPr>
          <p:sp>
            <p:nvSpPr>
              <p:cNvPr id="41068" name="Freeform 91"/>
              <p:cNvSpPr>
                <a:spLocks/>
              </p:cNvSpPr>
              <p:nvPr/>
            </p:nvSpPr>
            <p:spPr bwMode="auto">
              <a:xfrm>
                <a:off x="2561" y="2767"/>
                <a:ext cx="513" cy="239"/>
              </a:xfrm>
              <a:custGeom>
                <a:avLst/>
                <a:gdLst>
                  <a:gd name="T0" fmla="*/ 234260 w 294"/>
                  <a:gd name="T1" fmla="*/ 8911 h 172"/>
                  <a:gd name="T2" fmla="*/ 234260 w 294"/>
                  <a:gd name="T3" fmla="*/ 8911 h 172"/>
                  <a:gd name="T4" fmla="*/ 210780 w 294"/>
                  <a:gd name="T5" fmla="*/ 6528 h 172"/>
                  <a:gd name="T6" fmla="*/ 183122 w 294"/>
                  <a:gd name="T7" fmla="*/ 4284 h 172"/>
                  <a:gd name="T8" fmla="*/ 165685 w 294"/>
                  <a:gd name="T9" fmla="*/ 3361 h 172"/>
                  <a:gd name="T10" fmla="*/ 148939 w 294"/>
                  <a:gd name="T11" fmla="*/ 2219 h 172"/>
                  <a:gd name="T12" fmla="*/ 129239 w 294"/>
                  <a:gd name="T13" fmla="*/ 1310 h 172"/>
                  <a:gd name="T14" fmla="*/ 111352 w 294"/>
                  <a:gd name="T15" fmla="*/ 559 h 172"/>
                  <a:gd name="T16" fmla="*/ 91782 w 294"/>
                  <a:gd name="T17" fmla="*/ 208 h 172"/>
                  <a:gd name="T18" fmla="*/ 71656 w 294"/>
                  <a:gd name="T19" fmla="*/ 0 h 172"/>
                  <a:gd name="T20" fmla="*/ 51570 w 294"/>
                  <a:gd name="T21" fmla="*/ 402 h 172"/>
                  <a:gd name="T22" fmla="*/ 42893 w 294"/>
                  <a:gd name="T23" fmla="*/ 559 h 172"/>
                  <a:gd name="T24" fmla="*/ 34371 w 294"/>
                  <a:gd name="T25" fmla="*/ 943 h 172"/>
                  <a:gd name="T26" fmla="*/ 14088 w 294"/>
                  <a:gd name="T27" fmla="*/ 2219 h 172"/>
                  <a:gd name="T28" fmla="*/ 0 w 294"/>
                  <a:gd name="T29" fmla="*/ 4107 h 172"/>
                  <a:gd name="T30" fmla="*/ 0 w 294"/>
                  <a:gd name="T31" fmla="*/ 4107 h 172"/>
                  <a:gd name="T32" fmla="*/ 3188 w 294"/>
                  <a:gd name="T33" fmla="*/ 3721 h 172"/>
                  <a:gd name="T34" fmla="*/ 11883 w 294"/>
                  <a:gd name="T35" fmla="*/ 3032 h 172"/>
                  <a:gd name="T36" fmla="*/ 26383 w 294"/>
                  <a:gd name="T37" fmla="*/ 2419 h 172"/>
                  <a:gd name="T38" fmla="*/ 37480 w 294"/>
                  <a:gd name="T39" fmla="*/ 2086 h 172"/>
                  <a:gd name="T40" fmla="*/ 48463 w 294"/>
                  <a:gd name="T41" fmla="*/ 1848 h 172"/>
                  <a:gd name="T42" fmla="*/ 63130 w 294"/>
                  <a:gd name="T43" fmla="*/ 1848 h 172"/>
                  <a:gd name="T44" fmla="*/ 80328 w 294"/>
                  <a:gd name="T45" fmla="*/ 2086 h 172"/>
                  <a:gd name="T46" fmla="*/ 100476 w 294"/>
                  <a:gd name="T47" fmla="*/ 2219 h 172"/>
                  <a:gd name="T48" fmla="*/ 120119 w 294"/>
                  <a:gd name="T49" fmla="*/ 3032 h 172"/>
                  <a:gd name="T50" fmla="*/ 145727 w 294"/>
                  <a:gd name="T51" fmla="*/ 3932 h 172"/>
                  <a:gd name="T52" fmla="*/ 171105 w 294"/>
                  <a:gd name="T53" fmla="*/ 5243 h 172"/>
                  <a:gd name="T54" fmla="*/ 203049 w 294"/>
                  <a:gd name="T55" fmla="*/ 6889 h 172"/>
                  <a:gd name="T56" fmla="*/ 234260 w 294"/>
                  <a:gd name="T57" fmla="*/ 8911 h 172"/>
                  <a:gd name="T58" fmla="*/ 234260 w 294"/>
                  <a:gd name="T59" fmla="*/ 8911 h 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4"/>
                  <a:gd name="T91" fmla="*/ 0 h 172"/>
                  <a:gd name="T92" fmla="*/ 294 w 294"/>
                  <a:gd name="T93" fmla="*/ 172 h 1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4" h="172">
                    <a:moveTo>
                      <a:pt x="294" y="172"/>
                    </a:moveTo>
                    <a:lnTo>
                      <a:pt x="294" y="172"/>
                    </a:lnTo>
                    <a:lnTo>
                      <a:pt x="265" y="126"/>
                    </a:lnTo>
                    <a:lnTo>
                      <a:pt x="230" y="83"/>
                    </a:lnTo>
                    <a:lnTo>
                      <a:pt x="208" y="65"/>
                    </a:lnTo>
                    <a:lnTo>
                      <a:pt x="187" y="43"/>
                    </a:lnTo>
                    <a:lnTo>
                      <a:pt x="162" y="25"/>
                    </a:lnTo>
                    <a:lnTo>
                      <a:pt x="140" y="11"/>
                    </a:lnTo>
                    <a:lnTo>
                      <a:pt x="115" y="4"/>
                    </a:lnTo>
                    <a:lnTo>
                      <a:pt x="90" y="0"/>
                    </a:lnTo>
                    <a:lnTo>
                      <a:pt x="65" y="8"/>
                    </a:lnTo>
                    <a:lnTo>
                      <a:pt x="54" y="11"/>
                    </a:lnTo>
                    <a:lnTo>
                      <a:pt x="43" y="18"/>
                    </a:lnTo>
                    <a:lnTo>
                      <a:pt x="18" y="43"/>
                    </a:lnTo>
                    <a:lnTo>
                      <a:pt x="0" y="79"/>
                    </a:lnTo>
                    <a:lnTo>
                      <a:pt x="4" y="72"/>
                    </a:lnTo>
                    <a:lnTo>
                      <a:pt x="15" y="58"/>
                    </a:lnTo>
                    <a:lnTo>
                      <a:pt x="33" y="47"/>
                    </a:lnTo>
                    <a:lnTo>
                      <a:pt x="47" y="40"/>
                    </a:lnTo>
                    <a:lnTo>
                      <a:pt x="61" y="36"/>
                    </a:lnTo>
                    <a:lnTo>
                      <a:pt x="79" y="36"/>
                    </a:lnTo>
                    <a:lnTo>
                      <a:pt x="101" y="40"/>
                    </a:lnTo>
                    <a:lnTo>
                      <a:pt x="126" y="43"/>
                    </a:lnTo>
                    <a:lnTo>
                      <a:pt x="151" y="58"/>
                    </a:lnTo>
                    <a:lnTo>
                      <a:pt x="183" y="76"/>
                    </a:lnTo>
                    <a:lnTo>
                      <a:pt x="215" y="101"/>
                    </a:lnTo>
                    <a:lnTo>
                      <a:pt x="255" y="133"/>
                    </a:lnTo>
                    <a:lnTo>
                      <a:pt x="294" y="172"/>
                    </a:lnTo>
                    <a:close/>
                  </a:path>
                </a:pathLst>
              </a:custGeom>
              <a:solidFill>
                <a:srgbClr val="FF7300"/>
              </a:solidFill>
              <a:ln w="9525">
                <a:noFill/>
                <a:round/>
                <a:headEnd/>
                <a:tailEnd/>
              </a:ln>
            </p:spPr>
            <p:txBody>
              <a:bodyPr/>
              <a:lstStyle/>
              <a:p>
                <a:endParaRPr lang="en-US"/>
              </a:p>
            </p:txBody>
          </p:sp>
          <p:sp>
            <p:nvSpPr>
              <p:cNvPr id="41069" name="Freeform 92"/>
              <p:cNvSpPr>
                <a:spLocks/>
              </p:cNvSpPr>
              <p:nvPr/>
            </p:nvSpPr>
            <p:spPr bwMode="auto">
              <a:xfrm>
                <a:off x="2667" y="2882"/>
                <a:ext cx="170" cy="64"/>
              </a:xfrm>
              <a:custGeom>
                <a:avLst/>
                <a:gdLst>
                  <a:gd name="T0" fmla="*/ 81444 w 97"/>
                  <a:gd name="T1" fmla="*/ 1102 h 46"/>
                  <a:gd name="T2" fmla="*/ 81444 w 97"/>
                  <a:gd name="T3" fmla="*/ 1102 h 46"/>
                  <a:gd name="T4" fmla="*/ 72353 w 97"/>
                  <a:gd name="T5" fmla="*/ 1465 h 46"/>
                  <a:gd name="T6" fmla="*/ 60334 w 97"/>
                  <a:gd name="T7" fmla="*/ 2038 h 46"/>
                  <a:gd name="T8" fmla="*/ 48942 w 97"/>
                  <a:gd name="T9" fmla="*/ 2429 h 46"/>
                  <a:gd name="T10" fmla="*/ 35851 w 97"/>
                  <a:gd name="T11" fmla="*/ 2429 h 46"/>
                  <a:gd name="T12" fmla="*/ 30076 w 97"/>
                  <a:gd name="T13" fmla="*/ 2429 h 46"/>
                  <a:gd name="T14" fmla="*/ 21071 w 97"/>
                  <a:gd name="T15" fmla="*/ 2250 h 46"/>
                  <a:gd name="T16" fmla="*/ 15293 w 97"/>
                  <a:gd name="T17" fmla="*/ 1905 h 46"/>
                  <a:gd name="T18" fmla="*/ 9092 w 97"/>
                  <a:gd name="T19" fmla="*/ 1465 h 46"/>
                  <a:gd name="T20" fmla="*/ 5803 w 97"/>
                  <a:gd name="T21" fmla="*/ 959 h 46"/>
                  <a:gd name="T22" fmla="*/ 0 w 97"/>
                  <a:gd name="T23" fmla="*/ 0 h 46"/>
                  <a:gd name="T24" fmla="*/ 0 w 97"/>
                  <a:gd name="T25" fmla="*/ 0 h 46"/>
                  <a:gd name="T26" fmla="*/ 5803 w 97"/>
                  <a:gd name="T27" fmla="*/ 365 h 46"/>
                  <a:gd name="T28" fmla="*/ 21071 w 97"/>
                  <a:gd name="T29" fmla="*/ 1102 h 46"/>
                  <a:gd name="T30" fmla="*/ 33725 w 97"/>
                  <a:gd name="T31" fmla="*/ 1334 h 46"/>
                  <a:gd name="T32" fmla="*/ 48942 w 97"/>
                  <a:gd name="T33" fmla="*/ 1465 h 46"/>
                  <a:gd name="T34" fmla="*/ 62832 w 97"/>
                  <a:gd name="T35" fmla="*/ 1334 h 46"/>
                  <a:gd name="T36" fmla="*/ 81444 w 97"/>
                  <a:gd name="T37" fmla="*/ 1102 h 46"/>
                  <a:gd name="T38" fmla="*/ 81444 w 97"/>
                  <a:gd name="T39" fmla="*/ 1102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46"/>
                  <a:gd name="T62" fmla="*/ 97 w 9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46">
                    <a:moveTo>
                      <a:pt x="97" y="21"/>
                    </a:moveTo>
                    <a:lnTo>
                      <a:pt x="97" y="21"/>
                    </a:lnTo>
                    <a:lnTo>
                      <a:pt x="86" y="28"/>
                    </a:lnTo>
                    <a:lnTo>
                      <a:pt x="72" y="39"/>
                    </a:lnTo>
                    <a:lnTo>
                      <a:pt x="58" y="46"/>
                    </a:lnTo>
                    <a:lnTo>
                      <a:pt x="43" y="46"/>
                    </a:lnTo>
                    <a:lnTo>
                      <a:pt x="36" y="46"/>
                    </a:lnTo>
                    <a:lnTo>
                      <a:pt x="25" y="43"/>
                    </a:lnTo>
                    <a:lnTo>
                      <a:pt x="18" y="36"/>
                    </a:lnTo>
                    <a:lnTo>
                      <a:pt x="11" y="28"/>
                    </a:lnTo>
                    <a:lnTo>
                      <a:pt x="7" y="18"/>
                    </a:lnTo>
                    <a:lnTo>
                      <a:pt x="0" y="0"/>
                    </a:lnTo>
                    <a:lnTo>
                      <a:pt x="7" y="7"/>
                    </a:lnTo>
                    <a:lnTo>
                      <a:pt x="25" y="21"/>
                    </a:lnTo>
                    <a:lnTo>
                      <a:pt x="40" y="25"/>
                    </a:lnTo>
                    <a:lnTo>
                      <a:pt x="58" y="28"/>
                    </a:lnTo>
                    <a:lnTo>
                      <a:pt x="75" y="25"/>
                    </a:lnTo>
                    <a:lnTo>
                      <a:pt x="97" y="21"/>
                    </a:lnTo>
                    <a:close/>
                  </a:path>
                </a:pathLst>
              </a:custGeom>
              <a:solidFill>
                <a:srgbClr val="FFA600"/>
              </a:solidFill>
              <a:ln w="9525">
                <a:noFill/>
                <a:round/>
                <a:headEnd/>
                <a:tailEnd/>
              </a:ln>
            </p:spPr>
            <p:txBody>
              <a:bodyPr/>
              <a:lstStyle/>
              <a:p>
                <a:endParaRPr lang="en-US"/>
              </a:p>
            </p:txBody>
          </p:sp>
        </p:grpSp>
        <p:sp>
          <p:nvSpPr>
            <p:cNvPr id="41067" name="Freeform 93"/>
            <p:cNvSpPr>
              <a:spLocks/>
            </p:cNvSpPr>
            <p:nvPr/>
          </p:nvSpPr>
          <p:spPr bwMode="auto">
            <a:xfrm>
              <a:off x="3011" y="2912"/>
              <a:ext cx="94" cy="135"/>
            </a:xfrm>
            <a:custGeom>
              <a:avLst/>
              <a:gdLst>
                <a:gd name="T0" fmla="*/ 33467 w 54"/>
                <a:gd name="T1" fmla="*/ 0 h 97"/>
                <a:gd name="T2" fmla="*/ 33467 w 54"/>
                <a:gd name="T3" fmla="*/ 0 h 97"/>
                <a:gd name="T4" fmla="*/ 38587 w 54"/>
                <a:gd name="T5" fmla="*/ 796 h 97"/>
                <a:gd name="T6" fmla="*/ 38587 w 54"/>
                <a:gd name="T7" fmla="*/ 1542 h 97"/>
                <a:gd name="T8" fmla="*/ 41799 w 54"/>
                <a:gd name="T9" fmla="*/ 2451 h 97"/>
                <a:gd name="T10" fmla="*/ 38587 w 54"/>
                <a:gd name="T11" fmla="*/ 3411 h 97"/>
                <a:gd name="T12" fmla="*/ 33467 w 54"/>
                <a:gd name="T13" fmla="*/ 4159 h 97"/>
                <a:gd name="T14" fmla="*/ 27986 w 54"/>
                <a:gd name="T15" fmla="*/ 4548 h 97"/>
                <a:gd name="T16" fmla="*/ 19676 w 54"/>
                <a:gd name="T17" fmla="*/ 4747 h 97"/>
                <a:gd name="T18" fmla="*/ 11494 w 54"/>
                <a:gd name="T19" fmla="*/ 4914 h 97"/>
                <a:gd name="T20" fmla="*/ 0 w 54"/>
                <a:gd name="T21" fmla="*/ 5136 h 97"/>
                <a:gd name="T22" fmla="*/ 0 w 54"/>
                <a:gd name="T23" fmla="*/ 5136 h 97"/>
                <a:gd name="T24" fmla="*/ 5370 w 54"/>
                <a:gd name="T25" fmla="*/ 4747 h 97"/>
                <a:gd name="T26" fmla="*/ 13794 w 54"/>
                <a:gd name="T27" fmla="*/ 4031 h 97"/>
                <a:gd name="T28" fmla="*/ 19676 w 54"/>
                <a:gd name="T29" fmla="*/ 3208 h 97"/>
                <a:gd name="T30" fmla="*/ 25178 w 54"/>
                <a:gd name="T31" fmla="*/ 2298 h 97"/>
                <a:gd name="T32" fmla="*/ 31098 w 54"/>
                <a:gd name="T33" fmla="*/ 1335 h 97"/>
                <a:gd name="T34" fmla="*/ 33467 w 54"/>
                <a:gd name="T35" fmla="*/ 0 h 97"/>
                <a:gd name="T36" fmla="*/ 33467 w 54"/>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97"/>
                <a:gd name="T59" fmla="*/ 54 w 54"/>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97">
                  <a:moveTo>
                    <a:pt x="43" y="0"/>
                  </a:moveTo>
                  <a:lnTo>
                    <a:pt x="43" y="0"/>
                  </a:lnTo>
                  <a:lnTo>
                    <a:pt x="50" y="15"/>
                  </a:lnTo>
                  <a:lnTo>
                    <a:pt x="50" y="29"/>
                  </a:lnTo>
                  <a:lnTo>
                    <a:pt x="54" y="47"/>
                  </a:lnTo>
                  <a:lnTo>
                    <a:pt x="50" y="65"/>
                  </a:lnTo>
                  <a:lnTo>
                    <a:pt x="43" y="79"/>
                  </a:lnTo>
                  <a:lnTo>
                    <a:pt x="36" y="86"/>
                  </a:lnTo>
                  <a:lnTo>
                    <a:pt x="25" y="90"/>
                  </a:lnTo>
                  <a:lnTo>
                    <a:pt x="15" y="93"/>
                  </a:lnTo>
                  <a:lnTo>
                    <a:pt x="0" y="97"/>
                  </a:lnTo>
                  <a:lnTo>
                    <a:pt x="7" y="90"/>
                  </a:lnTo>
                  <a:lnTo>
                    <a:pt x="18" y="76"/>
                  </a:lnTo>
                  <a:lnTo>
                    <a:pt x="25" y="61"/>
                  </a:lnTo>
                  <a:lnTo>
                    <a:pt x="33" y="43"/>
                  </a:lnTo>
                  <a:lnTo>
                    <a:pt x="40" y="25"/>
                  </a:lnTo>
                  <a:lnTo>
                    <a:pt x="43" y="0"/>
                  </a:lnTo>
                  <a:close/>
                </a:path>
              </a:pathLst>
            </a:custGeom>
            <a:solidFill>
              <a:srgbClr val="FFA600"/>
            </a:solidFill>
            <a:ln w="9525">
              <a:noFill/>
              <a:round/>
              <a:headEnd/>
              <a:tailEnd/>
            </a:ln>
          </p:spPr>
          <p:txBody>
            <a:bodyPr/>
            <a:lstStyle/>
            <a:p>
              <a:endParaRPr lang="en-US"/>
            </a:p>
          </p:txBody>
        </p:sp>
      </p:grpSp>
      <p:sp>
        <p:nvSpPr>
          <p:cNvPr id="41048" name="Freeform 94"/>
          <p:cNvSpPr>
            <a:spLocks/>
          </p:cNvSpPr>
          <p:nvPr/>
        </p:nvSpPr>
        <p:spPr bwMode="auto">
          <a:xfrm>
            <a:off x="4395788" y="3219450"/>
            <a:ext cx="782637" cy="411163"/>
          </a:xfrm>
          <a:custGeom>
            <a:avLst/>
            <a:gdLst>
              <a:gd name="T0" fmla="*/ 2147483647 w 283"/>
              <a:gd name="T1" fmla="*/ 0 h 186"/>
              <a:gd name="T2" fmla="*/ 2147483647 w 283"/>
              <a:gd name="T3" fmla="*/ 0 h 186"/>
              <a:gd name="T4" fmla="*/ 2147483647 w 283"/>
              <a:gd name="T5" fmla="*/ 2147483647 h 186"/>
              <a:gd name="T6" fmla="*/ 2147483647 w 283"/>
              <a:gd name="T7" fmla="*/ 2147483647 h 186"/>
              <a:gd name="T8" fmla="*/ 2147483647 w 283"/>
              <a:gd name="T9" fmla="*/ 2147483647 h 186"/>
              <a:gd name="T10" fmla="*/ 2147483647 w 283"/>
              <a:gd name="T11" fmla="*/ 2147483647 h 186"/>
              <a:gd name="T12" fmla="*/ 2147483647 w 283"/>
              <a:gd name="T13" fmla="*/ 2147483647 h 186"/>
              <a:gd name="T14" fmla="*/ 2147483647 w 283"/>
              <a:gd name="T15" fmla="*/ 2147483647 h 186"/>
              <a:gd name="T16" fmla="*/ 2147483647 w 283"/>
              <a:gd name="T17" fmla="*/ 2147483647 h 186"/>
              <a:gd name="T18" fmla="*/ 2147483647 w 283"/>
              <a:gd name="T19" fmla="*/ 2147483647 h 186"/>
              <a:gd name="T20" fmla="*/ 2147483647 w 283"/>
              <a:gd name="T21" fmla="*/ 2147483647 h 186"/>
              <a:gd name="T22" fmla="*/ 2147483647 w 283"/>
              <a:gd name="T23" fmla="*/ 2147483647 h 186"/>
              <a:gd name="T24" fmla="*/ 2147483647 w 283"/>
              <a:gd name="T25" fmla="*/ 2147483647 h 186"/>
              <a:gd name="T26" fmla="*/ 0 w 283"/>
              <a:gd name="T27" fmla="*/ 2147483647 h 186"/>
              <a:gd name="T28" fmla="*/ 0 w 283"/>
              <a:gd name="T29" fmla="*/ 2147483647 h 186"/>
              <a:gd name="T30" fmla="*/ 2147483647 w 283"/>
              <a:gd name="T31" fmla="*/ 2147483647 h 186"/>
              <a:gd name="T32" fmla="*/ 2147483647 w 283"/>
              <a:gd name="T33" fmla="*/ 2147483647 h 186"/>
              <a:gd name="T34" fmla="*/ 2147483647 w 283"/>
              <a:gd name="T35" fmla="*/ 2147483647 h 186"/>
              <a:gd name="T36" fmla="*/ 2147483647 w 283"/>
              <a:gd name="T37" fmla="*/ 2147483647 h 186"/>
              <a:gd name="T38" fmla="*/ 2147483647 w 283"/>
              <a:gd name="T39" fmla="*/ 2147483647 h 186"/>
              <a:gd name="T40" fmla="*/ 2147483647 w 283"/>
              <a:gd name="T41" fmla="*/ 2147483647 h 186"/>
              <a:gd name="T42" fmla="*/ 2147483647 w 283"/>
              <a:gd name="T43" fmla="*/ 2147483647 h 186"/>
              <a:gd name="T44" fmla="*/ 2147483647 w 283"/>
              <a:gd name="T45" fmla="*/ 2147483647 h 186"/>
              <a:gd name="T46" fmla="*/ 2147483647 w 283"/>
              <a:gd name="T47" fmla="*/ 2147483647 h 186"/>
              <a:gd name="T48" fmla="*/ 2147483647 w 283"/>
              <a:gd name="T49" fmla="*/ 2147483647 h 186"/>
              <a:gd name="T50" fmla="*/ 2147483647 w 283"/>
              <a:gd name="T51" fmla="*/ 2147483647 h 186"/>
              <a:gd name="T52" fmla="*/ 2147483647 w 283"/>
              <a:gd name="T53" fmla="*/ 2147483647 h 186"/>
              <a:gd name="T54" fmla="*/ 2147483647 w 283"/>
              <a:gd name="T55" fmla="*/ 0 h 186"/>
              <a:gd name="T56" fmla="*/ 2147483647 w 283"/>
              <a:gd name="T57" fmla="*/ 0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3"/>
              <a:gd name="T88" fmla="*/ 0 h 186"/>
              <a:gd name="T89" fmla="*/ 283 w 283"/>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3" h="186">
                <a:moveTo>
                  <a:pt x="283" y="0"/>
                </a:moveTo>
                <a:lnTo>
                  <a:pt x="283" y="0"/>
                </a:lnTo>
                <a:lnTo>
                  <a:pt x="258" y="43"/>
                </a:lnTo>
                <a:lnTo>
                  <a:pt x="229" y="86"/>
                </a:lnTo>
                <a:lnTo>
                  <a:pt x="211" y="111"/>
                </a:lnTo>
                <a:lnTo>
                  <a:pt x="193" y="133"/>
                </a:lnTo>
                <a:lnTo>
                  <a:pt x="172" y="151"/>
                </a:lnTo>
                <a:lnTo>
                  <a:pt x="150" y="168"/>
                </a:lnTo>
                <a:lnTo>
                  <a:pt x="125" y="179"/>
                </a:lnTo>
                <a:lnTo>
                  <a:pt x="103" y="186"/>
                </a:lnTo>
                <a:lnTo>
                  <a:pt x="78" y="183"/>
                </a:lnTo>
                <a:lnTo>
                  <a:pt x="50" y="176"/>
                </a:lnTo>
                <a:lnTo>
                  <a:pt x="25" y="158"/>
                </a:lnTo>
                <a:lnTo>
                  <a:pt x="0" y="133"/>
                </a:lnTo>
                <a:lnTo>
                  <a:pt x="3" y="136"/>
                </a:lnTo>
                <a:lnTo>
                  <a:pt x="14" y="147"/>
                </a:lnTo>
                <a:lnTo>
                  <a:pt x="32" y="154"/>
                </a:lnTo>
                <a:lnTo>
                  <a:pt x="46" y="158"/>
                </a:lnTo>
                <a:lnTo>
                  <a:pt x="60" y="158"/>
                </a:lnTo>
                <a:lnTo>
                  <a:pt x="78" y="158"/>
                </a:lnTo>
                <a:lnTo>
                  <a:pt x="100" y="151"/>
                </a:lnTo>
                <a:lnTo>
                  <a:pt x="121" y="140"/>
                </a:lnTo>
                <a:lnTo>
                  <a:pt x="146" y="125"/>
                </a:lnTo>
                <a:lnTo>
                  <a:pt x="175" y="104"/>
                </a:lnTo>
                <a:lnTo>
                  <a:pt x="207" y="75"/>
                </a:lnTo>
                <a:lnTo>
                  <a:pt x="243" y="43"/>
                </a:lnTo>
                <a:lnTo>
                  <a:pt x="283" y="0"/>
                </a:lnTo>
                <a:close/>
              </a:path>
            </a:pathLst>
          </a:custGeom>
          <a:solidFill>
            <a:srgbClr val="FFD100"/>
          </a:solidFill>
          <a:ln w="9525">
            <a:noFill/>
            <a:round/>
            <a:headEnd/>
            <a:tailEnd/>
          </a:ln>
        </p:spPr>
        <p:txBody>
          <a:bodyPr/>
          <a:lstStyle/>
          <a:p>
            <a:endParaRPr lang="en-US"/>
          </a:p>
        </p:txBody>
      </p:sp>
      <p:sp>
        <p:nvSpPr>
          <p:cNvPr id="41049" name="Freeform 95"/>
          <p:cNvSpPr>
            <a:spLocks/>
          </p:cNvSpPr>
          <p:nvPr/>
        </p:nvSpPr>
        <p:spPr bwMode="auto">
          <a:xfrm>
            <a:off x="4084638" y="2917825"/>
            <a:ext cx="787400" cy="539750"/>
          </a:xfrm>
          <a:custGeom>
            <a:avLst/>
            <a:gdLst>
              <a:gd name="T0" fmla="*/ 2147483647 w 284"/>
              <a:gd name="T1" fmla="*/ 2147483647 h 244"/>
              <a:gd name="T2" fmla="*/ 2147483647 w 284"/>
              <a:gd name="T3" fmla="*/ 2147483647 h 244"/>
              <a:gd name="T4" fmla="*/ 2147483647 w 284"/>
              <a:gd name="T5" fmla="*/ 2147483647 h 244"/>
              <a:gd name="T6" fmla="*/ 2147483647 w 284"/>
              <a:gd name="T7" fmla="*/ 2147483647 h 244"/>
              <a:gd name="T8" fmla="*/ 2147483647 w 284"/>
              <a:gd name="T9" fmla="*/ 2147483647 h 244"/>
              <a:gd name="T10" fmla="*/ 2147483647 w 284"/>
              <a:gd name="T11" fmla="*/ 2147483647 h 244"/>
              <a:gd name="T12" fmla="*/ 2147483647 w 284"/>
              <a:gd name="T13" fmla="*/ 2147483647 h 244"/>
              <a:gd name="T14" fmla="*/ 2147483647 w 284"/>
              <a:gd name="T15" fmla="*/ 2147483647 h 244"/>
              <a:gd name="T16" fmla="*/ 2147483647 w 284"/>
              <a:gd name="T17" fmla="*/ 2147483647 h 244"/>
              <a:gd name="T18" fmla="*/ 2147483647 w 284"/>
              <a:gd name="T19" fmla="*/ 2147483647 h 244"/>
              <a:gd name="T20" fmla="*/ 2147483647 w 284"/>
              <a:gd name="T21" fmla="*/ 2147483647 h 244"/>
              <a:gd name="T22" fmla="*/ 2147483647 w 284"/>
              <a:gd name="T23" fmla="*/ 2147483647 h 244"/>
              <a:gd name="T24" fmla="*/ 2147483647 w 284"/>
              <a:gd name="T25" fmla="*/ 2147483647 h 244"/>
              <a:gd name="T26" fmla="*/ 2147483647 w 284"/>
              <a:gd name="T27" fmla="*/ 2147483647 h 244"/>
              <a:gd name="T28" fmla="*/ 2147483647 w 284"/>
              <a:gd name="T29" fmla="*/ 2147483647 h 244"/>
              <a:gd name="T30" fmla="*/ 2147483647 w 284"/>
              <a:gd name="T31" fmla="*/ 2147483647 h 244"/>
              <a:gd name="T32" fmla="*/ 2147483647 w 284"/>
              <a:gd name="T33" fmla="*/ 2147483647 h 244"/>
              <a:gd name="T34" fmla="*/ 2147483647 w 284"/>
              <a:gd name="T35" fmla="*/ 2147483647 h 244"/>
              <a:gd name="T36" fmla="*/ 2147483647 w 284"/>
              <a:gd name="T37" fmla="*/ 2147483647 h 244"/>
              <a:gd name="T38" fmla="*/ 2147483647 w 284"/>
              <a:gd name="T39" fmla="*/ 2147483647 h 244"/>
              <a:gd name="T40" fmla="*/ 2147483647 w 284"/>
              <a:gd name="T41" fmla="*/ 2147483647 h 244"/>
              <a:gd name="T42" fmla="*/ 2147483647 w 284"/>
              <a:gd name="T43" fmla="*/ 2147483647 h 244"/>
              <a:gd name="T44" fmla="*/ 2147483647 w 284"/>
              <a:gd name="T45" fmla="*/ 2147483647 h 244"/>
              <a:gd name="T46" fmla="*/ 2147483647 w 284"/>
              <a:gd name="T47" fmla="*/ 2147483647 h 244"/>
              <a:gd name="T48" fmla="*/ 0 w 284"/>
              <a:gd name="T49" fmla="*/ 2147483647 h 244"/>
              <a:gd name="T50" fmla="*/ 0 w 284"/>
              <a:gd name="T51" fmla="*/ 2147483647 h 244"/>
              <a:gd name="T52" fmla="*/ 2147483647 w 284"/>
              <a:gd name="T53" fmla="*/ 2147483647 h 244"/>
              <a:gd name="T54" fmla="*/ 2147483647 w 284"/>
              <a:gd name="T55" fmla="*/ 0 h 244"/>
              <a:gd name="T56" fmla="*/ 2147483647 w 284"/>
              <a:gd name="T57" fmla="*/ 0 h 244"/>
              <a:gd name="T58" fmla="*/ 2147483647 w 284"/>
              <a:gd name="T59" fmla="*/ 0 h 244"/>
              <a:gd name="T60" fmla="*/ 2147483647 w 284"/>
              <a:gd name="T61" fmla="*/ 2147483647 h 244"/>
              <a:gd name="T62" fmla="*/ 2147483647 w 284"/>
              <a:gd name="T63" fmla="*/ 2147483647 h 244"/>
              <a:gd name="T64" fmla="*/ 2147483647 w 284"/>
              <a:gd name="T65" fmla="*/ 2147483647 h 244"/>
              <a:gd name="T66" fmla="*/ 2147483647 w 284"/>
              <a:gd name="T67" fmla="*/ 2147483647 h 244"/>
              <a:gd name="T68" fmla="*/ 2147483647 w 284"/>
              <a:gd name="T69" fmla="*/ 2147483647 h 244"/>
              <a:gd name="T70" fmla="*/ 2147483647 w 284"/>
              <a:gd name="T71" fmla="*/ 2147483647 h 244"/>
              <a:gd name="T72" fmla="*/ 2147483647 w 284"/>
              <a:gd name="T73" fmla="*/ 2147483647 h 244"/>
              <a:gd name="T74" fmla="*/ 2147483647 w 284"/>
              <a:gd name="T75" fmla="*/ 2147483647 h 244"/>
              <a:gd name="T76" fmla="*/ 2147483647 w 284"/>
              <a:gd name="T77" fmla="*/ 2147483647 h 244"/>
              <a:gd name="T78" fmla="*/ 2147483647 w 284"/>
              <a:gd name="T79" fmla="*/ 2147483647 h 244"/>
              <a:gd name="T80" fmla="*/ 2147483647 w 284"/>
              <a:gd name="T81" fmla="*/ 2147483647 h 244"/>
              <a:gd name="T82" fmla="*/ 2147483647 w 284"/>
              <a:gd name="T83" fmla="*/ 2147483647 h 244"/>
              <a:gd name="T84" fmla="*/ 2147483647 w 284"/>
              <a:gd name="T85" fmla="*/ 2147483647 h 244"/>
              <a:gd name="T86" fmla="*/ 2147483647 w 284"/>
              <a:gd name="T87" fmla="*/ 2147483647 h 244"/>
              <a:gd name="T88" fmla="*/ 2147483647 w 284"/>
              <a:gd name="T89" fmla="*/ 2147483647 h 244"/>
              <a:gd name="T90" fmla="*/ 2147483647 w 284"/>
              <a:gd name="T91" fmla="*/ 2147483647 h 244"/>
              <a:gd name="T92" fmla="*/ 2147483647 w 284"/>
              <a:gd name="T93" fmla="*/ 2147483647 h 244"/>
              <a:gd name="T94" fmla="*/ 2147483647 w 284"/>
              <a:gd name="T95" fmla="*/ 2147483647 h 244"/>
              <a:gd name="T96" fmla="*/ 2147483647 w 284"/>
              <a:gd name="T97" fmla="*/ 2147483647 h 244"/>
              <a:gd name="T98" fmla="*/ 2147483647 w 284"/>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4"/>
              <a:gd name="T151" fmla="*/ 0 h 244"/>
              <a:gd name="T152" fmla="*/ 284 w 284"/>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4" h="244">
                <a:moveTo>
                  <a:pt x="284" y="193"/>
                </a:moveTo>
                <a:lnTo>
                  <a:pt x="284" y="193"/>
                </a:lnTo>
                <a:lnTo>
                  <a:pt x="266" y="211"/>
                </a:lnTo>
                <a:lnTo>
                  <a:pt x="244" y="226"/>
                </a:lnTo>
                <a:lnTo>
                  <a:pt x="219" y="240"/>
                </a:lnTo>
                <a:lnTo>
                  <a:pt x="205" y="244"/>
                </a:lnTo>
                <a:lnTo>
                  <a:pt x="194" y="244"/>
                </a:lnTo>
                <a:lnTo>
                  <a:pt x="180" y="244"/>
                </a:lnTo>
                <a:lnTo>
                  <a:pt x="169" y="240"/>
                </a:lnTo>
                <a:lnTo>
                  <a:pt x="158" y="229"/>
                </a:lnTo>
                <a:lnTo>
                  <a:pt x="151" y="218"/>
                </a:lnTo>
                <a:lnTo>
                  <a:pt x="144" y="197"/>
                </a:lnTo>
                <a:lnTo>
                  <a:pt x="140" y="175"/>
                </a:lnTo>
                <a:lnTo>
                  <a:pt x="137" y="150"/>
                </a:lnTo>
                <a:lnTo>
                  <a:pt x="133" y="122"/>
                </a:lnTo>
                <a:lnTo>
                  <a:pt x="122" y="89"/>
                </a:lnTo>
                <a:lnTo>
                  <a:pt x="108" y="61"/>
                </a:lnTo>
                <a:lnTo>
                  <a:pt x="90" y="32"/>
                </a:lnTo>
                <a:lnTo>
                  <a:pt x="79" y="21"/>
                </a:lnTo>
                <a:lnTo>
                  <a:pt x="65" y="14"/>
                </a:lnTo>
                <a:lnTo>
                  <a:pt x="54" y="7"/>
                </a:lnTo>
                <a:lnTo>
                  <a:pt x="36" y="3"/>
                </a:lnTo>
                <a:lnTo>
                  <a:pt x="18" y="3"/>
                </a:lnTo>
                <a:lnTo>
                  <a:pt x="0" y="7"/>
                </a:lnTo>
                <a:lnTo>
                  <a:pt x="11" y="3"/>
                </a:lnTo>
                <a:lnTo>
                  <a:pt x="26" y="0"/>
                </a:lnTo>
                <a:lnTo>
                  <a:pt x="40" y="0"/>
                </a:lnTo>
                <a:lnTo>
                  <a:pt x="58" y="0"/>
                </a:lnTo>
                <a:lnTo>
                  <a:pt x="79" y="11"/>
                </a:lnTo>
                <a:lnTo>
                  <a:pt x="97" y="25"/>
                </a:lnTo>
                <a:lnTo>
                  <a:pt x="119" y="50"/>
                </a:lnTo>
                <a:lnTo>
                  <a:pt x="140" y="104"/>
                </a:lnTo>
                <a:lnTo>
                  <a:pt x="155" y="143"/>
                </a:lnTo>
                <a:lnTo>
                  <a:pt x="162" y="175"/>
                </a:lnTo>
                <a:lnTo>
                  <a:pt x="165" y="193"/>
                </a:lnTo>
                <a:lnTo>
                  <a:pt x="172" y="204"/>
                </a:lnTo>
                <a:lnTo>
                  <a:pt x="176" y="215"/>
                </a:lnTo>
                <a:lnTo>
                  <a:pt x="183" y="218"/>
                </a:lnTo>
                <a:lnTo>
                  <a:pt x="190" y="222"/>
                </a:lnTo>
                <a:lnTo>
                  <a:pt x="201" y="226"/>
                </a:lnTo>
                <a:lnTo>
                  <a:pt x="219" y="222"/>
                </a:lnTo>
                <a:lnTo>
                  <a:pt x="237" y="215"/>
                </a:lnTo>
                <a:lnTo>
                  <a:pt x="255" y="208"/>
                </a:lnTo>
                <a:lnTo>
                  <a:pt x="273" y="201"/>
                </a:lnTo>
                <a:lnTo>
                  <a:pt x="284" y="193"/>
                </a:lnTo>
                <a:close/>
              </a:path>
            </a:pathLst>
          </a:custGeom>
          <a:solidFill>
            <a:srgbClr val="FFD100"/>
          </a:solidFill>
          <a:ln w="9525">
            <a:noFill/>
            <a:round/>
            <a:headEnd/>
            <a:tailEnd/>
          </a:ln>
        </p:spPr>
        <p:txBody>
          <a:bodyPr/>
          <a:lstStyle/>
          <a:p>
            <a:endParaRPr lang="en-US"/>
          </a:p>
        </p:txBody>
      </p:sp>
      <p:sp>
        <p:nvSpPr>
          <p:cNvPr id="41050" name="Freeform 96"/>
          <p:cNvSpPr>
            <a:spLocks/>
          </p:cNvSpPr>
          <p:nvPr/>
        </p:nvSpPr>
        <p:spPr bwMode="auto">
          <a:xfrm>
            <a:off x="2835275" y="5027613"/>
            <a:ext cx="1955800" cy="1411287"/>
          </a:xfrm>
          <a:custGeom>
            <a:avLst/>
            <a:gdLst>
              <a:gd name="T0" fmla="*/ 2147483647 w 706"/>
              <a:gd name="T1" fmla="*/ 2147483647 h 638"/>
              <a:gd name="T2" fmla="*/ 2147483647 w 706"/>
              <a:gd name="T3" fmla="*/ 2147483647 h 638"/>
              <a:gd name="T4" fmla="*/ 2147483647 w 706"/>
              <a:gd name="T5" fmla="*/ 2147483647 h 638"/>
              <a:gd name="T6" fmla="*/ 2147483647 w 706"/>
              <a:gd name="T7" fmla="*/ 2147483647 h 638"/>
              <a:gd name="T8" fmla="*/ 2147483647 w 706"/>
              <a:gd name="T9" fmla="*/ 2147483647 h 638"/>
              <a:gd name="T10" fmla="*/ 2147483647 w 706"/>
              <a:gd name="T11" fmla="*/ 2147483647 h 638"/>
              <a:gd name="T12" fmla="*/ 2147483647 w 706"/>
              <a:gd name="T13" fmla="*/ 2147483647 h 638"/>
              <a:gd name="T14" fmla="*/ 2147483647 w 706"/>
              <a:gd name="T15" fmla="*/ 2147483647 h 638"/>
              <a:gd name="T16" fmla="*/ 2147483647 w 706"/>
              <a:gd name="T17" fmla="*/ 2147483647 h 638"/>
              <a:gd name="T18" fmla="*/ 2147483647 w 706"/>
              <a:gd name="T19" fmla="*/ 2147483647 h 638"/>
              <a:gd name="T20" fmla="*/ 2147483647 w 706"/>
              <a:gd name="T21" fmla="*/ 2147483647 h 638"/>
              <a:gd name="T22" fmla="*/ 2147483647 w 706"/>
              <a:gd name="T23" fmla="*/ 2147483647 h 638"/>
              <a:gd name="T24" fmla="*/ 2147483647 w 706"/>
              <a:gd name="T25" fmla="*/ 2147483647 h 638"/>
              <a:gd name="T26" fmla="*/ 2147483647 w 706"/>
              <a:gd name="T27" fmla="*/ 2147483647 h 638"/>
              <a:gd name="T28" fmla="*/ 0 w 706"/>
              <a:gd name="T29" fmla="*/ 2147483647 h 638"/>
              <a:gd name="T30" fmla="*/ 2147483647 w 706"/>
              <a:gd name="T31" fmla="*/ 0 h 638"/>
              <a:gd name="T32" fmla="*/ 2147483647 w 706"/>
              <a:gd name="T33" fmla="*/ 2147483647 h 638"/>
              <a:gd name="T34" fmla="*/ 2147483647 w 706"/>
              <a:gd name="T35" fmla="*/ 2147483647 h 638"/>
              <a:gd name="T36" fmla="*/ 2147483647 w 706"/>
              <a:gd name="T37" fmla="*/ 2147483647 h 638"/>
              <a:gd name="T38" fmla="*/ 2147483647 w 706"/>
              <a:gd name="T39" fmla="*/ 2147483647 h 638"/>
              <a:gd name="T40" fmla="*/ 2147483647 w 706"/>
              <a:gd name="T41" fmla="*/ 2147483647 h 638"/>
              <a:gd name="T42" fmla="*/ 2147483647 w 706"/>
              <a:gd name="T43" fmla="*/ 2147483647 h 638"/>
              <a:gd name="T44" fmla="*/ 2147483647 w 706"/>
              <a:gd name="T45" fmla="*/ 2147483647 h 638"/>
              <a:gd name="T46" fmla="*/ 2147483647 w 706"/>
              <a:gd name="T47" fmla="*/ 2147483647 h 638"/>
              <a:gd name="T48" fmla="*/ 2147483647 w 706"/>
              <a:gd name="T49" fmla="*/ 2147483647 h 638"/>
              <a:gd name="T50" fmla="*/ 2147483647 w 706"/>
              <a:gd name="T51" fmla="*/ 2147483647 h 638"/>
              <a:gd name="T52" fmla="*/ 2147483647 w 706"/>
              <a:gd name="T53" fmla="*/ 2147483647 h 638"/>
              <a:gd name="T54" fmla="*/ 2147483647 w 706"/>
              <a:gd name="T55" fmla="*/ 2147483647 h 638"/>
              <a:gd name="T56" fmla="*/ 2147483647 w 706"/>
              <a:gd name="T57" fmla="*/ 2147483647 h 638"/>
              <a:gd name="T58" fmla="*/ 2147483647 w 706"/>
              <a:gd name="T59" fmla="*/ 2147483647 h 638"/>
              <a:gd name="T60" fmla="*/ 2147483647 w 706"/>
              <a:gd name="T61" fmla="*/ 2147483647 h 638"/>
              <a:gd name="T62" fmla="*/ 2147483647 w 706"/>
              <a:gd name="T63" fmla="*/ 2147483647 h 638"/>
              <a:gd name="T64" fmla="*/ 2147483647 w 706"/>
              <a:gd name="T65" fmla="*/ 2147483647 h 638"/>
              <a:gd name="T66" fmla="*/ 2147483647 w 706"/>
              <a:gd name="T67" fmla="*/ 2147483647 h 638"/>
              <a:gd name="T68" fmla="*/ 2147483647 w 706"/>
              <a:gd name="T69" fmla="*/ 2147483647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6"/>
              <a:gd name="T106" fmla="*/ 0 h 638"/>
              <a:gd name="T107" fmla="*/ 706 w 706"/>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6" h="638">
                <a:moveTo>
                  <a:pt x="706" y="516"/>
                </a:moveTo>
                <a:lnTo>
                  <a:pt x="706" y="516"/>
                </a:lnTo>
                <a:lnTo>
                  <a:pt x="699" y="527"/>
                </a:lnTo>
                <a:lnTo>
                  <a:pt x="681" y="545"/>
                </a:lnTo>
                <a:lnTo>
                  <a:pt x="652" y="570"/>
                </a:lnTo>
                <a:lnTo>
                  <a:pt x="613" y="595"/>
                </a:lnTo>
                <a:lnTo>
                  <a:pt x="588" y="606"/>
                </a:lnTo>
                <a:lnTo>
                  <a:pt x="563" y="616"/>
                </a:lnTo>
                <a:lnTo>
                  <a:pt x="534" y="627"/>
                </a:lnTo>
                <a:lnTo>
                  <a:pt x="505" y="634"/>
                </a:lnTo>
                <a:lnTo>
                  <a:pt x="473" y="638"/>
                </a:lnTo>
                <a:lnTo>
                  <a:pt x="437" y="638"/>
                </a:lnTo>
                <a:lnTo>
                  <a:pt x="401" y="638"/>
                </a:lnTo>
                <a:lnTo>
                  <a:pt x="362" y="631"/>
                </a:lnTo>
                <a:lnTo>
                  <a:pt x="330" y="624"/>
                </a:lnTo>
                <a:lnTo>
                  <a:pt x="301" y="613"/>
                </a:lnTo>
                <a:lnTo>
                  <a:pt x="272" y="602"/>
                </a:lnTo>
                <a:lnTo>
                  <a:pt x="247" y="591"/>
                </a:lnTo>
                <a:lnTo>
                  <a:pt x="201" y="559"/>
                </a:lnTo>
                <a:lnTo>
                  <a:pt x="158" y="527"/>
                </a:lnTo>
                <a:lnTo>
                  <a:pt x="125" y="487"/>
                </a:lnTo>
                <a:lnTo>
                  <a:pt x="93" y="444"/>
                </a:lnTo>
                <a:lnTo>
                  <a:pt x="68" y="398"/>
                </a:lnTo>
                <a:lnTo>
                  <a:pt x="46" y="348"/>
                </a:lnTo>
                <a:lnTo>
                  <a:pt x="32" y="301"/>
                </a:lnTo>
                <a:lnTo>
                  <a:pt x="18" y="251"/>
                </a:lnTo>
                <a:lnTo>
                  <a:pt x="11" y="204"/>
                </a:lnTo>
                <a:lnTo>
                  <a:pt x="3" y="158"/>
                </a:lnTo>
                <a:lnTo>
                  <a:pt x="0" y="111"/>
                </a:lnTo>
                <a:lnTo>
                  <a:pt x="0" y="72"/>
                </a:lnTo>
                <a:lnTo>
                  <a:pt x="3" y="0"/>
                </a:lnTo>
                <a:lnTo>
                  <a:pt x="21" y="25"/>
                </a:lnTo>
                <a:lnTo>
                  <a:pt x="36" y="39"/>
                </a:lnTo>
                <a:lnTo>
                  <a:pt x="46" y="54"/>
                </a:lnTo>
                <a:lnTo>
                  <a:pt x="68" y="79"/>
                </a:lnTo>
                <a:lnTo>
                  <a:pt x="75" y="125"/>
                </a:lnTo>
                <a:lnTo>
                  <a:pt x="82" y="172"/>
                </a:lnTo>
                <a:lnTo>
                  <a:pt x="97" y="219"/>
                </a:lnTo>
                <a:lnTo>
                  <a:pt x="111" y="262"/>
                </a:lnTo>
                <a:lnTo>
                  <a:pt x="125" y="297"/>
                </a:lnTo>
                <a:lnTo>
                  <a:pt x="143" y="333"/>
                </a:lnTo>
                <a:lnTo>
                  <a:pt x="165" y="369"/>
                </a:lnTo>
                <a:lnTo>
                  <a:pt x="186" y="398"/>
                </a:lnTo>
                <a:lnTo>
                  <a:pt x="211" y="426"/>
                </a:lnTo>
                <a:lnTo>
                  <a:pt x="236" y="448"/>
                </a:lnTo>
                <a:lnTo>
                  <a:pt x="265" y="469"/>
                </a:lnTo>
                <a:lnTo>
                  <a:pt x="294" y="484"/>
                </a:lnTo>
                <a:lnTo>
                  <a:pt x="326" y="498"/>
                </a:lnTo>
                <a:lnTo>
                  <a:pt x="358" y="505"/>
                </a:lnTo>
                <a:lnTo>
                  <a:pt x="390" y="512"/>
                </a:lnTo>
                <a:lnTo>
                  <a:pt x="426" y="512"/>
                </a:lnTo>
                <a:lnTo>
                  <a:pt x="441" y="512"/>
                </a:lnTo>
                <a:lnTo>
                  <a:pt x="451" y="509"/>
                </a:lnTo>
                <a:lnTo>
                  <a:pt x="477" y="495"/>
                </a:lnTo>
                <a:lnTo>
                  <a:pt x="502" y="484"/>
                </a:lnTo>
                <a:lnTo>
                  <a:pt x="530" y="473"/>
                </a:lnTo>
                <a:lnTo>
                  <a:pt x="595" y="466"/>
                </a:lnTo>
                <a:lnTo>
                  <a:pt x="631" y="466"/>
                </a:lnTo>
                <a:lnTo>
                  <a:pt x="645" y="466"/>
                </a:lnTo>
                <a:lnTo>
                  <a:pt x="656" y="466"/>
                </a:lnTo>
                <a:lnTo>
                  <a:pt x="670" y="480"/>
                </a:lnTo>
                <a:lnTo>
                  <a:pt x="688" y="495"/>
                </a:lnTo>
                <a:lnTo>
                  <a:pt x="706" y="516"/>
                </a:lnTo>
                <a:close/>
              </a:path>
            </a:pathLst>
          </a:custGeom>
          <a:solidFill>
            <a:srgbClr val="000000"/>
          </a:solidFill>
          <a:ln w="9525">
            <a:noFill/>
            <a:round/>
            <a:headEnd/>
            <a:tailEnd/>
          </a:ln>
        </p:spPr>
        <p:txBody>
          <a:bodyPr/>
          <a:lstStyle/>
          <a:p>
            <a:endParaRPr lang="en-US"/>
          </a:p>
        </p:txBody>
      </p:sp>
      <p:grpSp>
        <p:nvGrpSpPr>
          <p:cNvPr id="5" name="Group 97"/>
          <p:cNvGrpSpPr>
            <a:grpSpLocks/>
          </p:cNvGrpSpPr>
          <p:nvPr/>
        </p:nvGrpSpPr>
        <p:grpSpPr bwMode="auto">
          <a:xfrm rot="2700000">
            <a:off x="3009900" y="5081588"/>
            <a:ext cx="1736725" cy="1682750"/>
            <a:chOff x="2336" y="2917"/>
            <a:chExt cx="1094" cy="1060"/>
          </a:xfrm>
        </p:grpSpPr>
        <p:sp>
          <p:nvSpPr>
            <p:cNvPr id="41059" name="Freeform 98"/>
            <p:cNvSpPr>
              <a:spLocks/>
            </p:cNvSpPr>
            <p:nvPr/>
          </p:nvSpPr>
          <p:spPr bwMode="auto">
            <a:xfrm>
              <a:off x="2631" y="3666"/>
              <a:ext cx="499" cy="311"/>
            </a:xfrm>
            <a:custGeom>
              <a:avLst/>
              <a:gdLst>
                <a:gd name="T0" fmla="*/ 102768 w 286"/>
                <a:gd name="T1" fmla="*/ 212 h 223"/>
                <a:gd name="T2" fmla="*/ 102768 w 286"/>
                <a:gd name="T3" fmla="*/ 212 h 223"/>
                <a:gd name="T4" fmla="*/ 79437 w 286"/>
                <a:gd name="T5" fmla="*/ 576 h 223"/>
                <a:gd name="T6" fmla="*/ 59960 w 286"/>
                <a:gd name="T7" fmla="*/ 1198 h 223"/>
                <a:gd name="T8" fmla="*/ 39665 w 286"/>
                <a:gd name="T9" fmla="*/ 1774 h 223"/>
                <a:gd name="T10" fmla="*/ 25580 w 286"/>
                <a:gd name="T11" fmla="*/ 2754 h 223"/>
                <a:gd name="T12" fmla="*/ 14085 w 286"/>
                <a:gd name="T13" fmla="*/ 3672 h 223"/>
                <a:gd name="T14" fmla="*/ 2390 w 286"/>
                <a:gd name="T15" fmla="*/ 4890 h 223"/>
                <a:gd name="T16" fmla="*/ 0 w 286"/>
                <a:gd name="T17" fmla="*/ 6008 h 223"/>
                <a:gd name="T18" fmla="*/ 0 w 286"/>
                <a:gd name="T19" fmla="*/ 7181 h 223"/>
                <a:gd name="T20" fmla="*/ 0 w 286"/>
                <a:gd name="T21" fmla="*/ 7181 h 223"/>
                <a:gd name="T22" fmla="*/ 2390 w 286"/>
                <a:gd name="T23" fmla="*/ 8340 h 223"/>
                <a:gd name="T24" fmla="*/ 10913 w 286"/>
                <a:gd name="T25" fmla="*/ 9319 h 223"/>
                <a:gd name="T26" fmla="*/ 25580 w 286"/>
                <a:gd name="T27" fmla="*/ 10296 h 223"/>
                <a:gd name="T28" fmla="*/ 39665 w 286"/>
                <a:gd name="T29" fmla="*/ 11094 h 223"/>
                <a:gd name="T30" fmla="*/ 59960 w 286"/>
                <a:gd name="T31" fmla="*/ 11487 h 223"/>
                <a:gd name="T32" fmla="*/ 79437 w 286"/>
                <a:gd name="T33" fmla="*/ 11831 h 223"/>
                <a:gd name="T34" fmla="*/ 102768 w 286"/>
                <a:gd name="T35" fmla="*/ 12076 h 223"/>
                <a:gd name="T36" fmla="*/ 124966 w 286"/>
                <a:gd name="T37" fmla="*/ 11831 h 223"/>
                <a:gd name="T38" fmla="*/ 124966 w 286"/>
                <a:gd name="T39" fmla="*/ 11831 h 223"/>
                <a:gd name="T40" fmla="*/ 148187 w 286"/>
                <a:gd name="T41" fmla="*/ 11487 h 223"/>
                <a:gd name="T42" fmla="*/ 167795 w 286"/>
                <a:gd name="T43" fmla="*/ 10868 h 223"/>
                <a:gd name="T44" fmla="*/ 185645 w 286"/>
                <a:gd name="T45" fmla="*/ 10296 h 223"/>
                <a:gd name="T46" fmla="*/ 202160 w 286"/>
                <a:gd name="T47" fmla="*/ 9319 h 223"/>
                <a:gd name="T48" fmla="*/ 213473 w 286"/>
                <a:gd name="T49" fmla="*/ 8340 h 223"/>
                <a:gd name="T50" fmla="*/ 222184 w 286"/>
                <a:gd name="T51" fmla="*/ 7181 h 223"/>
                <a:gd name="T52" fmla="*/ 227734 w 286"/>
                <a:gd name="T53" fmla="*/ 6008 h 223"/>
                <a:gd name="T54" fmla="*/ 227734 w 286"/>
                <a:gd name="T55" fmla="*/ 4890 h 223"/>
                <a:gd name="T56" fmla="*/ 227734 w 286"/>
                <a:gd name="T57" fmla="*/ 4890 h 223"/>
                <a:gd name="T58" fmla="*/ 222184 w 286"/>
                <a:gd name="T59" fmla="*/ 3672 h 223"/>
                <a:gd name="T60" fmla="*/ 213473 w 286"/>
                <a:gd name="T61" fmla="*/ 2754 h 223"/>
                <a:gd name="T62" fmla="*/ 202160 w 286"/>
                <a:gd name="T63" fmla="*/ 1774 h 223"/>
                <a:gd name="T64" fmla="*/ 185645 w 286"/>
                <a:gd name="T65" fmla="*/ 971 h 223"/>
                <a:gd name="T66" fmla="*/ 167795 w 286"/>
                <a:gd name="T67" fmla="*/ 576 h 223"/>
                <a:gd name="T68" fmla="*/ 148187 w 286"/>
                <a:gd name="T69" fmla="*/ 212 h 223"/>
                <a:gd name="T70" fmla="*/ 124966 w 286"/>
                <a:gd name="T71" fmla="*/ 0 h 223"/>
                <a:gd name="T72" fmla="*/ 102768 w 286"/>
                <a:gd name="T73" fmla="*/ 212 h 223"/>
                <a:gd name="T74" fmla="*/ 102768 w 286"/>
                <a:gd name="T75" fmla="*/ 212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223"/>
                <a:gd name="T116" fmla="*/ 286 w 286"/>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223">
                  <a:moveTo>
                    <a:pt x="129" y="4"/>
                  </a:moveTo>
                  <a:lnTo>
                    <a:pt x="129" y="4"/>
                  </a:lnTo>
                  <a:lnTo>
                    <a:pt x="100" y="11"/>
                  </a:lnTo>
                  <a:lnTo>
                    <a:pt x="75" y="22"/>
                  </a:lnTo>
                  <a:lnTo>
                    <a:pt x="50" y="33"/>
                  </a:lnTo>
                  <a:lnTo>
                    <a:pt x="32" y="51"/>
                  </a:lnTo>
                  <a:lnTo>
                    <a:pt x="18" y="68"/>
                  </a:lnTo>
                  <a:lnTo>
                    <a:pt x="3" y="90"/>
                  </a:lnTo>
                  <a:lnTo>
                    <a:pt x="0" y="111"/>
                  </a:lnTo>
                  <a:lnTo>
                    <a:pt x="0" y="133"/>
                  </a:lnTo>
                  <a:lnTo>
                    <a:pt x="3" y="154"/>
                  </a:lnTo>
                  <a:lnTo>
                    <a:pt x="14" y="172"/>
                  </a:lnTo>
                  <a:lnTo>
                    <a:pt x="32" y="190"/>
                  </a:lnTo>
                  <a:lnTo>
                    <a:pt x="50" y="205"/>
                  </a:lnTo>
                  <a:lnTo>
                    <a:pt x="75" y="212"/>
                  </a:lnTo>
                  <a:lnTo>
                    <a:pt x="100" y="219"/>
                  </a:lnTo>
                  <a:lnTo>
                    <a:pt x="129" y="223"/>
                  </a:lnTo>
                  <a:lnTo>
                    <a:pt x="157" y="219"/>
                  </a:lnTo>
                  <a:lnTo>
                    <a:pt x="186" y="212"/>
                  </a:lnTo>
                  <a:lnTo>
                    <a:pt x="211" y="201"/>
                  </a:lnTo>
                  <a:lnTo>
                    <a:pt x="233" y="190"/>
                  </a:lnTo>
                  <a:lnTo>
                    <a:pt x="254" y="172"/>
                  </a:lnTo>
                  <a:lnTo>
                    <a:pt x="268" y="154"/>
                  </a:lnTo>
                  <a:lnTo>
                    <a:pt x="279" y="133"/>
                  </a:lnTo>
                  <a:lnTo>
                    <a:pt x="286" y="111"/>
                  </a:lnTo>
                  <a:lnTo>
                    <a:pt x="286" y="90"/>
                  </a:lnTo>
                  <a:lnTo>
                    <a:pt x="279" y="68"/>
                  </a:lnTo>
                  <a:lnTo>
                    <a:pt x="268" y="51"/>
                  </a:lnTo>
                  <a:lnTo>
                    <a:pt x="254" y="33"/>
                  </a:lnTo>
                  <a:lnTo>
                    <a:pt x="233" y="18"/>
                  </a:lnTo>
                  <a:lnTo>
                    <a:pt x="211" y="11"/>
                  </a:lnTo>
                  <a:lnTo>
                    <a:pt x="186" y="4"/>
                  </a:lnTo>
                  <a:lnTo>
                    <a:pt x="157" y="0"/>
                  </a:lnTo>
                  <a:lnTo>
                    <a:pt x="129" y="4"/>
                  </a:lnTo>
                  <a:close/>
                </a:path>
              </a:pathLst>
            </a:custGeom>
            <a:solidFill>
              <a:srgbClr val="000000"/>
            </a:solidFill>
            <a:ln w="9525">
              <a:noFill/>
              <a:round/>
              <a:headEnd/>
              <a:tailEnd/>
            </a:ln>
          </p:spPr>
          <p:txBody>
            <a:bodyPr/>
            <a:lstStyle/>
            <a:p>
              <a:endParaRPr lang="en-US"/>
            </a:p>
          </p:txBody>
        </p:sp>
        <p:sp>
          <p:nvSpPr>
            <p:cNvPr id="41060" name="Freeform 99"/>
            <p:cNvSpPr>
              <a:spLocks/>
            </p:cNvSpPr>
            <p:nvPr/>
          </p:nvSpPr>
          <p:spPr bwMode="auto">
            <a:xfrm>
              <a:off x="2662" y="3696"/>
              <a:ext cx="436" cy="250"/>
            </a:xfrm>
            <a:custGeom>
              <a:avLst/>
              <a:gdLst>
                <a:gd name="T0" fmla="*/ 87894 w 250"/>
                <a:gd name="T1" fmla="*/ 156 h 179"/>
                <a:gd name="T2" fmla="*/ 87894 w 250"/>
                <a:gd name="T3" fmla="*/ 156 h 179"/>
                <a:gd name="T4" fmla="*/ 70262 w 250"/>
                <a:gd name="T5" fmla="*/ 399 h 179"/>
                <a:gd name="T6" fmla="*/ 50721 w 250"/>
                <a:gd name="T7" fmla="*/ 989 h 179"/>
                <a:gd name="T8" fmla="*/ 36458 w 250"/>
                <a:gd name="T9" fmla="*/ 1619 h 179"/>
                <a:gd name="T10" fmla="*/ 22093 w 250"/>
                <a:gd name="T11" fmla="*/ 2120 h 179"/>
                <a:gd name="T12" fmla="*/ 10822 w 250"/>
                <a:gd name="T13" fmla="*/ 2961 h 179"/>
                <a:gd name="T14" fmla="*/ 2388 w 250"/>
                <a:gd name="T15" fmla="*/ 3982 h 179"/>
                <a:gd name="T16" fmla="*/ 0 w 250"/>
                <a:gd name="T17" fmla="*/ 4890 h 179"/>
                <a:gd name="T18" fmla="*/ 0 w 250"/>
                <a:gd name="T19" fmla="*/ 5878 h 179"/>
                <a:gd name="T20" fmla="*/ 0 w 250"/>
                <a:gd name="T21" fmla="*/ 5878 h 179"/>
                <a:gd name="T22" fmla="*/ 2388 w 250"/>
                <a:gd name="T23" fmla="*/ 6890 h 179"/>
                <a:gd name="T24" fmla="*/ 10822 w 250"/>
                <a:gd name="T25" fmla="*/ 7742 h 179"/>
                <a:gd name="T26" fmla="*/ 22093 w 250"/>
                <a:gd name="T27" fmla="*/ 8469 h 179"/>
                <a:gd name="T28" fmla="*/ 36458 w 250"/>
                <a:gd name="T29" fmla="*/ 9059 h 179"/>
                <a:gd name="T30" fmla="*/ 50721 w 250"/>
                <a:gd name="T31" fmla="*/ 9462 h 179"/>
                <a:gd name="T32" fmla="*/ 68201 w 250"/>
                <a:gd name="T33" fmla="*/ 9623 h 179"/>
                <a:gd name="T34" fmla="*/ 87894 w 250"/>
                <a:gd name="T35" fmla="*/ 9849 h 179"/>
                <a:gd name="T36" fmla="*/ 107451 w 250"/>
                <a:gd name="T37" fmla="*/ 9623 h 179"/>
                <a:gd name="T38" fmla="*/ 107451 w 250"/>
                <a:gd name="T39" fmla="*/ 9623 h 179"/>
                <a:gd name="T40" fmla="*/ 127572 w 250"/>
                <a:gd name="T41" fmla="*/ 9462 h 179"/>
                <a:gd name="T42" fmla="*/ 147007 w 250"/>
                <a:gd name="T43" fmla="*/ 9059 h 179"/>
                <a:gd name="T44" fmla="*/ 161643 w 250"/>
                <a:gd name="T45" fmla="*/ 8251 h 179"/>
                <a:gd name="T46" fmla="*/ 175694 w 250"/>
                <a:gd name="T47" fmla="*/ 7742 h 179"/>
                <a:gd name="T48" fmla="*/ 187168 w 250"/>
                <a:gd name="T49" fmla="*/ 6890 h 179"/>
                <a:gd name="T50" fmla="*/ 192393 w 250"/>
                <a:gd name="T51" fmla="*/ 5878 h 179"/>
                <a:gd name="T52" fmla="*/ 197749 w 250"/>
                <a:gd name="T53" fmla="*/ 4890 h 179"/>
                <a:gd name="T54" fmla="*/ 197749 w 250"/>
                <a:gd name="T55" fmla="*/ 3982 h 179"/>
                <a:gd name="T56" fmla="*/ 197749 w 250"/>
                <a:gd name="T57" fmla="*/ 3982 h 179"/>
                <a:gd name="T58" fmla="*/ 192393 w 250"/>
                <a:gd name="T59" fmla="*/ 2961 h 179"/>
                <a:gd name="T60" fmla="*/ 187168 w 250"/>
                <a:gd name="T61" fmla="*/ 2120 h 179"/>
                <a:gd name="T62" fmla="*/ 175694 w 250"/>
                <a:gd name="T63" fmla="*/ 1381 h 179"/>
                <a:gd name="T64" fmla="*/ 161643 w 250"/>
                <a:gd name="T65" fmla="*/ 778 h 179"/>
                <a:gd name="T66" fmla="*/ 147007 w 250"/>
                <a:gd name="T67" fmla="*/ 399 h 179"/>
                <a:gd name="T68" fmla="*/ 127572 w 250"/>
                <a:gd name="T69" fmla="*/ 156 h 179"/>
                <a:gd name="T70" fmla="*/ 109870 w 250"/>
                <a:gd name="T71" fmla="*/ 0 h 179"/>
                <a:gd name="T72" fmla="*/ 87894 w 250"/>
                <a:gd name="T73" fmla="*/ 156 h 179"/>
                <a:gd name="T74" fmla="*/ 87894 w 250"/>
                <a:gd name="T75" fmla="*/ 156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179"/>
                <a:gd name="T116" fmla="*/ 250 w 250"/>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179">
                  <a:moveTo>
                    <a:pt x="111" y="3"/>
                  </a:moveTo>
                  <a:lnTo>
                    <a:pt x="111" y="3"/>
                  </a:lnTo>
                  <a:lnTo>
                    <a:pt x="89" y="7"/>
                  </a:lnTo>
                  <a:lnTo>
                    <a:pt x="64" y="18"/>
                  </a:lnTo>
                  <a:lnTo>
                    <a:pt x="46" y="29"/>
                  </a:lnTo>
                  <a:lnTo>
                    <a:pt x="28" y="39"/>
                  </a:lnTo>
                  <a:lnTo>
                    <a:pt x="14" y="54"/>
                  </a:lnTo>
                  <a:lnTo>
                    <a:pt x="3" y="72"/>
                  </a:lnTo>
                  <a:lnTo>
                    <a:pt x="0" y="89"/>
                  </a:lnTo>
                  <a:lnTo>
                    <a:pt x="0" y="107"/>
                  </a:lnTo>
                  <a:lnTo>
                    <a:pt x="3" y="125"/>
                  </a:lnTo>
                  <a:lnTo>
                    <a:pt x="14" y="140"/>
                  </a:lnTo>
                  <a:lnTo>
                    <a:pt x="28" y="154"/>
                  </a:lnTo>
                  <a:lnTo>
                    <a:pt x="46" y="165"/>
                  </a:lnTo>
                  <a:lnTo>
                    <a:pt x="64" y="172"/>
                  </a:lnTo>
                  <a:lnTo>
                    <a:pt x="86" y="175"/>
                  </a:lnTo>
                  <a:lnTo>
                    <a:pt x="111" y="179"/>
                  </a:lnTo>
                  <a:lnTo>
                    <a:pt x="136" y="175"/>
                  </a:lnTo>
                  <a:lnTo>
                    <a:pt x="161" y="172"/>
                  </a:lnTo>
                  <a:lnTo>
                    <a:pt x="186" y="165"/>
                  </a:lnTo>
                  <a:lnTo>
                    <a:pt x="204" y="150"/>
                  </a:lnTo>
                  <a:lnTo>
                    <a:pt x="222" y="140"/>
                  </a:lnTo>
                  <a:lnTo>
                    <a:pt x="236" y="125"/>
                  </a:lnTo>
                  <a:lnTo>
                    <a:pt x="243" y="107"/>
                  </a:lnTo>
                  <a:lnTo>
                    <a:pt x="250" y="89"/>
                  </a:lnTo>
                  <a:lnTo>
                    <a:pt x="250" y="72"/>
                  </a:lnTo>
                  <a:lnTo>
                    <a:pt x="243" y="54"/>
                  </a:lnTo>
                  <a:lnTo>
                    <a:pt x="236" y="39"/>
                  </a:lnTo>
                  <a:lnTo>
                    <a:pt x="222" y="25"/>
                  </a:lnTo>
                  <a:lnTo>
                    <a:pt x="204" y="14"/>
                  </a:lnTo>
                  <a:lnTo>
                    <a:pt x="186" y="7"/>
                  </a:lnTo>
                  <a:lnTo>
                    <a:pt x="161" y="3"/>
                  </a:lnTo>
                  <a:lnTo>
                    <a:pt x="139" y="0"/>
                  </a:lnTo>
                  <a:lnTo>
                    <a:pt x="111" y="3"/>
                  </a:lnTo>
                  <a:close/>
                </a:path>
              </a:pathLst>
            </a:custGeom>
            <a:solidFill>
              <a:srgbClr val="FFFFFF"/>
            </a:solidFill>
            <a:ln w="9525">
              <a:noFill/>
              <a:round/>
              <a:headEnd/>
              <a:tailEnd/>
            </a:ln>
          </p:spPr>
          <p:txBody>
            <a:bodyPr/>
            <a:lstStyle/>
            <a:p>
              <a:endParaRPr lang="en-US"/>
            </a:p>
          </p:txBody>
        </p:sp>
        <p:sp>
          <p:nvSpPr>
            <p:cNvPr id="41061" name="Freeform 100"/>
            <p:cNvSpPr>
              <a:spLocks/>
            </p:cNvSpPr>
            <p:nvPr/>
          </p:nvSpPr>
          <p:spPr bwMode="auto">
            <a:xfrm>
              <a:off x="2355" y="2932"/>
              <a:ext cx="1057" cy="914"/>
            </a:xfrm>
            <a:custGeom>
              <a:avLst/>
              <a:gdLst>
                <a:gd name="T0" fmla="*/ 73861 w 606"/>
                <a:gd name="T1" fmla="*/ 11879 h 655"/>
                <a:gd name="T2" fmla="*/ 54226 w 606"/>
                <a:gd name="T3" fmla="*/ 9377 h 655"/>
                <a:gd name="T4" fmla="*/ 23146 w 606"/>
                <a:gd name="T5" fmla="*/ 7574 h 655"/>
                <a:gd name="T6" fmla="*/ 10894 w 606"/>
                <a:gd name="T7" fmla="*/ 6797 h 655"/>
                <a:gd name="T8" fmla="*/ 0 w 606"/>
                <a:gd name="T9" fmla="*/ 5464 h 655"/>
                <a:gd name="T10" fmla="*/ 3185 w 606"/>
                <a:gd name="T11" fmla="*/ 4460 h 655"/>
                <a:gd name="T12" fmla="*/ 8634 w 606"/>
                <a:gd name="T13" fmla="*/ 4111 h 655"/>
                <a:gd name="T14" fmla="*/ 34077 w 606"/>
                <a:gd name="T15" fmla="*/ 3339 h 655"/>
                <a:gd name="T16" fmla="*/ 57406 w 606"/>
                <a:gd name="T17" fmla="*/ 3339 h 655"/>
                <a:gd name="T18" fmla="*/ 76898 w 606"/>
                <a:gd name="T19" fmla="*/ 3741 h 655"/>
                <a:gd name="T20" fmla="*/ 107615 w 606"/>
                <a:gd name="T21" fmla="*/ 5660 h 655"/>
                <a:gd name="T22" fmla="*/ 127764 w 606"/>
                <a:gd name="T23" fmla="*/ 8573 h 655"/>
                <a:gd name="T24" fmla="*/ 136294 w 606"/>
                <a:gd name="T25" fmla="*/ 9899 h 655"/>
                <a:gd name="T26" fmla="*/ 150333 w 606"/>
                <a:gd name="T27" fmla="*/ 11130 h 655"/>
                <a:gd name="T28" fmla="*/ 175879 w 606"/>
                <a:gd name="T29" fmla="*/ 11130 h 655"/>
                <a:gd name="T30" fmla="*/ 207681 w 606"/>
                <a:gd name="T31" fmla="*/ 10499 h 655"/>
                <a:gd name="T32" fmla="*/ 283648 w 606"/>
                <a:gd name="T33" fmla="*/ 7812 h 655"/>
                <a:gd name="T34" fmla="*/ 343961 w 606"/>
                <a:gd name="T35" fmla="*/ 4831 h 655"/>
                <a:gd name="T36" fmla="*/ 361002 w 606"/>
                <a:gd name="T37" fmla="*/ 3864 h 655"/>
                <a:gd name="T38" fmla="*/ 400577 w 606"/>
                <a:gd name="T39" fmla="*/ 987 h 655"/>
                <a:gd name="T40" fmla="*/ 423283 w 606"/>
                <a:gd name="T41" fmla="*/ 0 h 655"/>
                <a:gd name="T42" fmla="*/ 453975 w 606"/>
                <a:gd name="T43" fmla="*/ 0 h 655"/>
                <a:gd name="T44" fmla="*/ 463071 w 606"/>
                <a:gd name="T45" fmla="*/ 399 h 655"/>
                <a:gd name="T46" fmla="*/ 477260 w 606"/>
                <a:gd name="T47" fmla="*/ 987 h 655"/>
                <a:gd name="T48" fmla="*/ 480492 w 606"/>
                <a:gd name="T49" fmla="*/ 1921 h 655"/>
                <a:gd name="T50" fmla="*/ 474112 w 606"/>
                <a:gd name="T51" fmla="*/ 3462 h 655"/>
                <a:gd name="T52" fmla="*/ 453975 w 606"/>
                <a:gd name="T53" fmla="*/ 5820 h 655"/>
                <a:gd name="T54" fmla="*/ 437881 w 606"/>
                <a:gd name="T55" fmla="*/ 7574 h 655"/>
                <a:gd name="T56" fmla="*/ 409118 w 606"/>
                <a:gd name="T57" fmla="*/ 10164 h 655"/>
                <a:gd name="T58" fmla="*/ 398161 w 606"/>
                <a:gd name="T59" fmla="*/ 10756 h 655"/>
                <a:gd name="T60" fmla="*/ 409118 w 606"/>
                <a:gd name="T61" fmla="*/ 12513 h 655"/>
                <a:gd name="T62" fmla="*/ 409118 w 606"/>
                <a:gd name="T63" fmla="*/ 14064 h 655"/>
                <a:gd name="T64" fmla="*/ 403762 w 606"/>
                <a:gd name="T65" fmla="*/ 14614 h 655"/>
                <a:gd name="T66" fmla="*/ 414649 w 606"/>
                <a:gd name="T67" fmla="*/ 15590 h 655"/>
                <a:gd name="T68" fmla="*/ 420184 w 606"/>
                <a:gd name="T69" fmla="*/ 18318 h 655"/>
                <a:gd name="T70" fmla="*/ 414649 w 606"/>
                <a:gd name="T71" fmla="*/ 19534 h 655"/>
                <a:gd name="T72" fmla="*/ 423283 w 606"/>
                <a:gd name="T73" fmla="*/ 21653 h 655"/>
                <a:gd name="T74" fmla="*/ 420184 w 606"/>
                <a:gd name="T75" fmla="*/ 23439 h 655"/>
                <a:gd name="T76" fmla="*/ 409118 w 606"/>
                <a:gd name="T77" fmla="*/ 25198 h 655"/>
                <a:gd name="T78" fmla="*/ 351911 w 606"/>
                <a:gd name="T79" fmla="*/ 29877 h 655"/>
                <a:gd name="T80" fmla="*/ 329899 w 606"/>
                <a:gd name="T81" fmla="*/ 32576 h 655"/>
                <a:gd name="T82" fmla="*/ 326800 w 606"/>
                <a:gd name="T83" fmla="*/ 33369 h 655"/>
                <a:gd name="T84" fmla="*/ 315406 w 606"/>
                <a:gd name="T85" fmla="*/ 34565 h 655"/>
                <a:gd name="T86" fmla="*/ 295920 w 606"/>
                <a:gd name="T87" fmla="*/ 35307 h 655"/>
                <a:gd name="T88" fmla="*/ 235652 w 606"/>
                <a:gd name="T89" fmla="*/ 35677 h 655"/>
                <a:gd name="T90" fmla="*/ 179034 w 606"/>
                <a:gd name="T91" fmla="*/ 34913 h 655"/>
                <a:gd name="T92" fmla="*/ 164972 w 606"/>
                <a:gd name="T93" fmla="*/ 34344 h 655"/>
                <a:gd name="T94" fmla="*/ 159440 w 606"/>
                <a:gd name="T95" fmla="*/ 33369 h 655"/>
                <a:gd name="T96" fmla="*/ 147188 w 606"/>
                <a:gd name="T97" fmla="*/ 31595 h 655"/>
                <a:gd name="T98" fmla="*/ 116493 w 606"/>
                <a:gd name="T99" fmla="*/ 27886 h 655"/>
                <a:gd name="T100" fmla="*/ 105451 w 606"/>
                <a:gd name="T101" fmla="*/ 26179 h 655"/>
                <a:gd name="T102" fmla="*/ 91410 w 606"/>
                <a:gd name="T103" fmla="*/ 23220 h 655"/>
                <a:gd name="T104" fmla="*/ 84984 w 606"/>
                <a:gd name="T105" fmla="*/ 16979 h 655"/>
                <a:gd name="T106" fmla="*/ 82303 w 606"/>
                <a:gd name="T107" fmla="*/ 13813 h 655"/>
                <a:gd name="T108" fmla="*/ 73861 w 606"/>
                <a:gd name="T109" fmla="*/ 11879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6"/>
                <a:gd name="T166" fmla="*/ 0 h 655"/>
                <a:gd name="T167" fmla="*/ 606 w 606"/>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6" h="655">
                  <a:moveTo>
                    <a:pt x="93" y="218"/>
                  </a:moveTo>
                  <a:lnTo>
                    <a:pt x="93" y="218"/>
                  </a:lnTo>
                  <a:lnTo>
                    <a:pt x="82" y="193"/>
                  </a:lnTo>
                  <a:lnTo>
                    <a:pt x="68" y="172"/>
                  </a:lnTo>
                  <a:lnTo>
                    <a:pt x="50" y="157"/>
                  </a:lnTo>
                  <a:lnTo>
                    <a:pt x="29" y="139"/>
                  </a:lnTo>
                  <a:lnTo>
                    <a:pt x="14" y="125"/>
                  </a:lnTo>
                  <a:lnTo>
                    <a:pt x="0" y="111"/>
                  </a:lnTo>
                  <a:lnTo>
                    <a:pt x="0" y="100"/>
                  </a:lnTo>
                  <a:lnTo>
                    <a:pt x="0" y="93"/>
                  </a:lnTo>
                  <a:lnTo>
                    <a:pt x="4" y="82"/>
                  </a:lnTo>
                  <a:lnTo>
                    <a:pt x="11" y="75"/>
                  </a:lnTo>
                  <a:lnTo>
                    <a:pt x="29" y="64"/>
                  </a:lnTo>
                  <a:lnTo>
                    <a:pt x="43" y="61"/>
                  </a:lnTo>
                  <a:lnTo>
                    <a:pt x="57" y="57"/>
                  </a:lnTo>
                  <a:lnTo>
                    <a:pt x="72" y="61"/>
                  </a:lnTo>
                  <a:lnTo>
                    <a:pt x="86" y="61"/>
                  </a:lnTo>
                  <a:lnTo>
                    <a:pt x="97" y="68"/>
                  </a:lnTo>
                  <a:lnTo>
                    <a:pt x="118" y="82"/>
                  </a:lnTo>
                  <a:lnTo>
                    <a:pt x="136" y="104"/>
                  </a:lnTo>
                  <a:lnTo>
                    <a:pt x="151" y="129"/>
                  </a:lnTo>
                  <a:lnTo>
                    <a:pt x="161" y="157"/>
                  </a:lnTo>
                  <a:lnTo>
                    <a:pt x="172" y="182"/>
                  </a:lnTo>
                  <a:lnTo>
                    <a:pt x="179" y="197"/>
                  </a:lnTo>
                  <a:lnTo>
                    <a:pt x="190" y="204"/>
                  </a:lnTo>
                  <a:lnTo>
                    <a:pt x="204" y="204"/>
                  </a:lnTo>
                  <a:lnTo>
                    <a:pt x="222" y="204"/>
                  </a:lnTo>
                  <a:lnTo>
                    <a:pt x="240" y="200"/>
                  </a:lnTo>
                  <a:lnTo>
                    <a:pt x="262" y="193"/>
                  </a:lnTo>
                  <a:lnTo>
                    <a:pt x="312" y="172"/>
                  </a:lnTo>
                  <a:lnTo>
                    <a:pt x="358" y="143"/>
                  </a:lnTo>
                  <a:lnTo>
                    <a:pt x="401" y="114"/>
                  </a:lnTo>
                  <a:lnTo>
                    <a:pt x="434" y="89"/>
                  </a:lnTo>
                  <a:lnTo>
                    <a:pt x="455" y="71"/>
                  </a:lnTo>
                  <a:lnTo>
                    <a:pt x="480" y="43"/>
                  </a:lnTo>
                  <a:lnTo>
                    <a:pt x="505" y="18"/>
                  </a:lnTo>
                  <a:lnTo>
                    <a:pt x="520" y="7"/>
                  </a:lnTo>
                  <a:lnTo>
                    <a:pt x="534" y="0"/>
                  </a:lnTo>
                  <a:lnTo>
                    <a:pt x="552" y="0"/>
                  </a:lnTo>
                  <a:lnTo>
                    <a:pt x="573" y="0"/>
                  </a:lnTo>
                  <a:lnTo>
                    <a:pt x="584" y="7"/>
                  </a:lnTo>
                  <a:lnTo>
                    <a:pt x="595" y="10"/>
                  </a:lnTo>
                  <a:lnTo>
                    <a:pt x="602" y="18"/>
                  </a:lnTo>
                  <a:lnTo>
                    <a:pt x="606" y="25"/>
                  </a:lnTo>
                  <a:lnTo>
                    <a:pt x="606" y="35"/>
                  </a:lnTo>
                  <a:lnTo>
                    <a:pt x="606" y="46"/>
                  </a:lnTo>
                  <a:lnTo>
                    <a:pt x="598" y="64"/>
                  </a:lnTo>
                  <a:lnTo>
                    <a:pt x="588" y="86"/>
                  </a:lnTo>
                  <a:lnTo>
                    <a:pt x="573" y="107"/>
                  </a:lnTo>
                  <a:lnTo>
                    <a:pt x="552" y="139"/>
                  </a:lnTo>
                  <a:lnTo>
                    <a:pt x="530" y="172"/>
                  </a:lnTo>
                  <a:lnTo>
                    <a:pt x="516" y="186"/>
                  </a:lnTo>
                  <a:lnTo>
                    <a:pt x="502" y="197"/>
                  </a:lnTo>
                  <a:lnTo>
                    <a:pt x="512" y="211"/>
                  </a:lnTo>
                  <a:lnTo>
                    <a:pt x="516" y="229"/>
                  </a:lnTo>
                  <a:lnTo>
                    <a:pt x="516" y="250"/>
                  </a:lnTo>
                  <a:lnTo>
                    <a:pt x="516" y="258"/>
                  </a:lnTo>
                  <a:lnTo>
                    <a:pt x="509" y="268"/>
                  </a:lnTo>
                  <a:lnTo>
                    <a:pt x="516" y="276"/>
                  </a:lnTo>
                  <a:lnTo>
                    <a:pt x="523" y="286"/>
                  </a:lnTo>
                  <a:lnTo>
                    <a:pt x="530" y="311"/>
                  </a:lnTo>
                  <a:lnTo>
                    <a:pt x="530" y="336"/>
                  </a:lnTo>
                  <a:lnTo>
                    <a:pt x="523" y="358"/>
                  </a:lnTo>
                  <a:lnTo>
                    <a:pt x="530" y="379"/>
                  </a:lnTo>
                  <a:lnTo>
                    <a:pt x="534" y="397"/>
                  </a:lnTo>
                  <a:lnTo>
                    <a:pt x="534" y="415"/>
                  </a:lnTo>
                  <a:lnTo>
                    <a:pt x="530" y="430"/>
                  </a:lnTo>
                  <a:lnTo>
                    <a:pt x="527" y="448"/>
                  </a:lnTo>
                  <a:lnTo>
                    <a:pt x="516" y="462"/>
                  </a:lnTo>
                  <a:lnTo>
                    <a:pt x="495" y="491"/>
                  </a:lnTo>
                  <a:lnTo>
                    <a:pt x="444" y="548"/>
                  </a:lnTo>
                  <a:lnTo>
                    <a:pt x="426" y="580"/>
                  </a:lnTo>
                  <a:lnTo>
                    <a:pt x="416" y="598"/>
                  </a:lnTo>
                  <a:lnTo>
                    <a:pt x="412" y="612"/>
                  </a:lnTo>
                  <a:lnTo>
                    <a:pt x="409" y="623"/>
                  </a:lnTo>
                  <a:lnTo>
                    <a:pt x="398" y="634"/>
                  </a:lnTo>
                  <a:lnTo>
                    <a:pt x="387" y="641"/>
                  </a:lnTo>
                  <a:lnTo>
                    <a:pt x="373" y="648"/>
                  </a:lnTo>
                  <a:lnTo>
                    <a:pt x="337" y="655"/>
                  </a:lnTo>
                  <a:lnTo>
                    <a:pt x="297" y="655"/>
                  </a:lnTo>
                  <a:lnTo>
                    <a:pt x="258" y="652"/>
                  </a:lnTo>
                  <a:lnTo>
                    <a:pt x="226" y="641"/>
                  </a:lnTo>
                  <a:lnTo>
                    <a:pt x="215" y="637"/>
                  </a:lnTo>
                  <a:lnTo>
                    <a:pt x="208" y="630"/>
                  </a:lnTo>
                  <a:lnTo>
                    <a:pt x="201" y="623"/>
                  </a:lnTo>
                  <a:lnTo>
                    <a:pt x="201" y="612"/>
                  </a:lnTo>
                  <a:lnTo>
                    <a:pt x="186" y="580"/>
                  </a:lnTo>
                  <a:lnTo>
                    <a:pt x="168" y="548"/>
                  </a:lnTo>
                  <a:lnTo>
                    <a:pt x="147" y="512"/>
                  </a:lnTo>
                  <a:lnTo>
                    <a:pt x="133" y="480"/>
                  </a:lnTo>
                  <a:lnTo>
                    <a:pt x="122" y="451"/>
                  </a:lnTo>
                  <a:lnTo>
                    <a:pt x="115" y="426"/>
                  </a:lnTo>
                  <a:lnTo>
                    <a:pt x="111" y="369"/>
                  </a:lnTo>
                  <a:lnTo>
                    <a:pt x="107" y="311"/>
                  </a:lnTo>
                  <a:lnTo>
                    <a:pt x="104" y="254"/>
                  </a:lnTo>
                  <a:lnTo>
                    <a:pt x="93" y="218"/>
                  </a:lnTo>
                  <a:close/>
                </a:path>
              </a:pathLst>
            </a:custGeom>
            <a:solidFill>
              <a:srgbClr val="000000"/>
            </a:solidFill>
            <a:ln w="9525">
              <a:noFill/>
              <a:round/>
              <a:headEnd/>
              <a:tailEnd/>
            </a:ln>
          </p:spPr>
          <p:txBody>
            <a:bodyPr/>
            <a:lstStyle/>
            <a:p>
              <a:endParaRPr lang="en-US"/>
            </a:p>
          </p:txBody>
        </p:sp>
        <p:sp>
          <p:nvSpPr>
            <p:cNvPr id="41062" name="Freeform 101"/>
            <p:cNvSpPr>
              <a:spLocks noEditPoints="1"/>
            </p:cNvSpPr>
            <p:nvPr/>
          </p:nvSpPr>
          <p:spPr bwMode="auto">
            <a:xfrm>
              <a:off x="2336" y="2917"/>
              <a:ext cx="1094" cy="944"/>
            </a:xfrm>
            <a:custGeom>
              <a:avLst/>
              <a:gdLst>
                <a:gd name="T0" fmla="*/ 350979 w 627"/>
                <a:gd name="T1" fmla="*/ 4811 h 677"/>
                <a:gd name="T2" fmla="*/ 213904 w 627"/>
                <a:gd name="T3" fmla="*/ 10649 h 677"/>
                <a:gd name="T4" fmla="*/ 156941 w 627"/>
                <a:gd name="T5" fmla="*/ 10841 h 677"/>
                <a:gd name="T6" fmla="*/ 120092 w 627"/>
                <a:gd name="T7" fmla="*/ 5773 h 677"/>
                <a:gd name="T8" fmla="*/ 66074 w 627"/>
                <a:gd name="T9" fmla="*/ 3299 h 677"/>
                <a:gd name="T10" fmla="*/ 3188 w 627"/>
                <a:gd name="T11" fmla="*/ 4811 h 677"/>
                <a:gd name="T12" fmla="*/ 3188 w 627"/>
                <a:gd name="T13" fmla="*/ 6573 h 677"/>
                <a:gd name="T14" fmla="*/ 37470 w 627"/>
                <a:gd name="T15" fmla="*/ 9061 h 677"/>
                <a:gd name="T16" fmla="*/ 77252 w 627"/>
                <a:gd name="T17" fmla="*/ 12582 h 677"/>
                <a:gd name="T18" fmla="*/ 88375 w 627"/>
                <a:gd name="T19" fmla="*/ 18951 h 677"/>
                <a:gd name="T20" fmla="*/ 105999 w 627"/>
                <a:gd name="T21" fmla="*/ 26694 h 677"/>
                <a:gd name="T22" fmla="*/ 163538 w 627"/>
                <a:gd name="T23" fmla="*/ 33868 h 677"/>
                <a:gd name="T24" fmla="*/ 168876 w 627"/>
                <a:gd name="T25" fmla="*/ 35033 h 677"/>
                <a:gd name="T26" fmla="*/ 231691 w 627"/>
                <a:gd name="T27" fmla="*/ 36433 h 677"/>
                <a:gd name="T28" fmla="*/ 308032 w 627"/>
                <a:gd name="T29" fmla="*/ 35985 h 677"/>
                <a:gd name="T30" fmla="*/ 342314 w 627"/>
                <a:gd name="T31" fmla="*/ 33868 h 677"/>
                <a:gd name="T32" fmla="*/ 390994 w 627"/>
                <a:gd name="T33" fmla="*/ 28871 h 677"/>
                <a:gd name="T34" fmla="*/ 442485 w 627"/>
                <a:gd name="T35" fmla="*/ 22479 h 677"/>
                <a:gd name="T36" fmla="*/ 437237 w 627"/>
                <a:gd name="T37" fmla="*/ 18951 h 677"/>
                <a:gd name="T38" fmla="*/ 430774 w 627"/>
                <a:gd name="T39" fmla="*/ 15652 h 677"/>
                <a:gd name="T40" fmla="*/ 428379 w 627"/>
                <a:gd name="T41" fmla="*/ 13548 h 677"/>
                <a:gd name="T42" fmla="*/ 437237 w 627"/>
                <a:gd name="T43" fmla="*/ 10291 h 677"/>
                <a:gd name="T44" fmla="*/ 476769 w 627"/>
                <a:gd name="T45" fmla="*/ 6202 h 677"/>
                <a:gd name="T46" fmla="*/ 496852 w 627"/>
                <a:gd name="T47" fmla="*/ 1765 h 677"/>
                <a:gd name="T48" fmla="*/ 464896 w 627"/>
                <a:gd name="T49" fmla="*/ 152 h 677"/>
                <a:gd name="T50" fmla="*/ 410493 w 627"/>
                <a:gd name="T51" fmla="*/ 770 h 677"/>
                <a:gd name="T52" fmla="*/ 179713 w 627"/>
                <a:gd name="T53" fmla="*/ 34255 h 677"/>
                <a:gd name="T54" fmla="*/ 176541 w 627"/>
                <a:gd name="T55" fmla="*/ 33518 h 677"/>
                <a:gd name="T56" fmla="*/ 120092 w 627"/>
                <a:gd name="T57" fmla="*/ 26308 h 677"/>
                <a:gd name="T58" fmla="*/ 102848 w 627"/>
                <a:gd name="T59" fmla="*/ 18951 h 677"/>
                <a:gd name="T60" fmla="*/ 91725 w 627"/>
                <a:gd name="T61" fmla="*/ 12188 h 677"/>
                <a:gd name="T62" fmla="*/ 46028 w 627"/>
                <a:gd name="T63" fmla="*/ 8337 h 677"/>
                <a:gd name="T64" fmla="*/ 17268 w 627"/>
                <a:gd name="T65" fmla="*/ 6404 h 677"/>
                <a:gd name="T66" fmla="*/ 23192 w 627"/>
                <a:gd name="T67" fmla="*/ 5013 h 677"/>
                <a:gd name="T68" fmla="*/ 77252 w 627"/>
                <a:gd name="T69" fmla="*/ 4422 h 677"/>
                <a:gd name="T70" fmla="*/ 136830 w 627"/>
                <a:gd name="T71" fmla="*/ 10649 h 677"/>
                <a:gd name="T72" fmla="*/ 163538 w 627"/>
                <a:gd name="T73" fmla="*/ 12188 h 677"/>
                <a:gd name="T74" fmla="*/ 248188 w 627"/>
                <a:gd name="T75" fmla="*/ 10649 h 677"/>
                <a:gd name="T76" fmla="*/ 376331 w 627"/>
                <a:gd name="T77" fmla="*/ 4641 h 677"/>
                <a:gd name="T78" fmla="*/ 428379 w 627"/>
                <a:gd name="T79" fmla="*/ 1353 h 677"/>
                <a:gd name="T80" fmla="*/ 476769 w 627"/>
                <a:gd name="T81" fmla="*/ 1562 h 677"/>
                <a:gd name="T82" fmla="*/ 482182 w 627"/>
                <a:gd name="T83" fmla="*/ 3043 h 677"/>
                <a:gd name="T84" fmla="*/ 442485 w 627"/>
                <a:gd name="T85" fmla="*/ 7687 h 677"/>
                <a:gd name="T86" fmla="*/ 405129 w 627"/>
                <a:gd name="T87" fmla="*/ 10841 h 677"/>
                <a:gd name="T88" fmla="*/ 413925 w 627"/>
                <a:gd name="T89" fmla="*/ 13178 h 677"/>
                <a:gd name="T90" fmla="*/ 410493 w 627"/>
                <a:gd name="T91" fmla="*/ 15302 h 677"/>
                <a:gd name="T92" fmla="*/ 419602 w 627"/>
                <a:gd name="T93" fmla="*/ 19956 h 677"/>
                <a:gd name="T94" fmla="*/ 425212 w 627"/>
                <a:gd name="T95" fmla="*/ 23392 h 677"/>
                <a:gd name="T96" fmla="*/ 382322 w 627"/>
                <a:gd name="T97" fmla="*/ 28048 h 677"/>
                <a:gd name="T98" fmla="*/ 331437 w 627"/>
                <a:gd name="T99" fmla="*/ 33683 h 677"/>
                <a:gd name="T100" fmla="*/ 285557 w 627"/>
                <a:gd name="T101" fmla="*/ 35448 h 677"/>
                <a:gd name="T102" fmla="*/ 179713 w 627"/>
                <a:gd name="T103" fmla="*/ 34255 h 6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677"/>
                <a:gd name="T158" fmla="*/ 627 w 627"/>
                <a:gd name="T159" fmla="*/ 677 h 6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677">
                  <a:moveTo>
                    <a:pt x="473" y="61"/>
                  </a:moveTo>
                  <a:lnTo>
                    <a:pt x="473" y="61"/>
                  </a:lnTo>
                  <a:lnTo>
                    <a:pt x="459" y="75"/>
                  </a:lnTo>
                  <a:lnTo>
                    <a:pt x="441" y="89"/>
                  </a:lnTo>
                  <a:lnTo>
                    <a:pt x="416" y="111"/>
                  </a:lnTo>
                  <a:lnTo>
                    <a:pt x="384" y="136"/>
                  </a:lnTo>
                  <a:lnTo>
                    <a:pt x="344" y="158"/>
                  </a:lnTo>
                  <a:lnTo>
                    <a:pt x="305" y="179"/>
                  </a:lnTo>
                  <a:lnTo>
                    <a:pt x="269" y="197"/>
                  </a:lnTo>
                  <a:lnTo>
                    <a:pt x="233" y="204"/>
                  </a:lnTo>
                  <a:lnTo>
                    <a:pt x="219" y="208"/>
                  </a:lnTo>
                  <a:lnTo>
                    <a:pt x="208" y="208"/>
                  </a:lnTo>
                  <a:lnTo>
                    <a:pt x="197" y="201"/>
                  </a:lnTo>
                  <a:lnTo>
                    <a:pt x="190" y="193"/>
                  </a:lnTo>
                  <a:lnTo>
                    <a:pt x="179" y="161"/>
                  </a:lnTo>
                  <a:lnTo>
                    <a:pt x="165" y="125"/>
                  </a:lnTo>
                  <a:lnTo>
                    <a:pt x="151" y="107"/>
                  </a:lnTo>
                  <a:lnTo>
                    <a:pt x="136" y="89"/>
                  </a:lnTo>
                  <a:lnTo>
                    <a:pt x="122" y="75"/>
                  </a:lnTo>
                  <a:lnTo>
                    <a:pt x="104" y="68"/>
                  </a:lnTo>
                  <a:lnTo>
                    <a:pt x="83" y="61"/>
                  </a:lnTo>
                  <a:lnTo>
                    <a:pt x="61" y="61"/>
                  </a:lnTo>
                  <a:lnTo>
                    <a:pt x="40" y="68"/>
                  </a:lnTo>
                  <a:lnTo>
                    <a:pt x="18" y="79"/>
                  </a:lnTo>
                  <a:lnTo>
                    <a:pt x="4" y="89"/>
                  </a:lnTo>
                  <a:lnTo>
                    <a:pt x="0" y="107"/>
                  </a:lnTo>
                  <a:lnTo>
                    <a:pt x="4" y="122"/>
                  </a:lnTo>
                  <a:lnTo>
                    <a:pt x="11" y="136"/>
                  </a:lnTo>
                  <a:lnTo>
                    <a:pt x="22" y="147"/>
                  </a:lnTo>
                  <a:lnTo>
                    <a:pt x="32" y="158"/>
                  </a:lnTo>
                  <a:lnTo>
                    <a:pt x="47" y="168"/>
                  </a:lnTo>
                  <a:lnTo>
                    <a:pt x="65" y="183"/>
                  </a:lnTo>
                  <a:lnTo>
                    <a:pt x="79" y="193"/>
                  </a:lnTo>
                  <a:lnTo>
                    <a:pt x="86" y="211"/>
                  </a:lnTo>
                  <a:lnTo>
                    <a:pt x="97" y="233"/>
                  </a:lnTo>
                  <a:lnTo>
                    <a:pt x="104" y="265"/>
                  </a:lnTo>
                  <a:lnTo>
                    <a:pt x="108" y="308"/>
                  </a:lnTo>
                  <a:lnTo>
                    <a:pt x="111" y="351"/>
                  </a:lnTo>
                  <a:lnTo>
                    <a:pt x="111" y="387"/>
                  </a:lnTo>
                  <a:lnTo>
                    <a:pt x="115" y="423"/>
                  </a:lnTo>
                  <a:lnTo>
                    <a:pt x="122" y="459"/>
                  </a:lnTo>
                  <a:lnTo>
                    <a:pt x="133" y="494"/>
                  </a:lnTo>
                  <a:lnTo>
                    <a:pt x="151" y="523"/>
                  </a:lnTo>
                  <a:lnTo>
                    <a:pt x="165" y="555"/>
                  </a:lnTo>
                  <a:lnTo>
                    <a:pt x="187" y="591"/>
                  </a:lnTo>
                  <a:lnTo>
                    <a:pt x="205" y="627"/>
                  </a:lnTo>
                  <a:lnTo>
                    <a:pt x="205" y="638"/>
                  </a:lnTo>
                  <a:lnTo>
                    <a:pt x="212" y="648"/>
                  </a:lnTo>
                  <a:lnTo>
                    <a:pt x="226" y="656"/>
                  </a:lnTo>
                  <a:lnTo>
                    <a:pt x="244" y="663"/>
                  </a:lnTo>
                  <a:lnTo>
                    <a:pt x="265" y="670"/>
                  </a:lnTo>
                  <a:lnTo>
                    <a:pt x="291" y="674"/>
                  </a:lnTo>
                  <a:lnTo>
                    <a:pt x="316" y="677"/>
                  </a:lnTo>
                  <a:lnTo>
                    <a:pt x="341" y="674"/>
                  </a:lnTo>
                  <a:lnTo>
                    <a:pt x="362" y="674"/>
                  </a:lnTo>
                  <a:lnTo>
                    <a:pt x="387" y="666"/>
                  </a:lnTo>
                  <a:lnTo>
                    <a:pt x="405" y="659"/>
                  </a:lnTo>
                  <a:lnTo>
                    <a:pt x="420" y="648"/>
                  </a:lnTo>
                  <a:lnTo>
                    <a:pt x="427" y="638"/>
                  </a:lnTo>
                  <a:lnTo>
                    <a:pt x="430" y="627"/>
                  </a:lnTo>
                  <a:lnTo>
                    <a:pt x="441" y="602"/>
                  </a:lnTo>
                  <a:lnTo>
                    <a:pt x="455" y="577"/>
                  </a:lnTo>
                  <a:lnTo>
                    <a:pt x="473" y="555"/>
                  </a:lnTo>
                  <a:lnTo>
                    <a:pt x="491" y="534"/>
                  </a:lnTo>
                  <a:lnTo>
                    <a:pt x="516" y="505"/>
                  </a:lnTo>
                  <a:lnTo>
                    <a:pt x="534" y="476"/>
                  </a:lnTo>
                  <a:lnTo>
                    <a:pt x="552" y="448"/>
                  </a:lnTo>
                  <a:lnTo>
                    <a:pt x="556" y="430"/>
                  </a:lnTo>
                  <a:lnTo>
                    <a:pt x="556" y="416"/>
                  </a:lnTo>
                  <a:lnTo>
                    <a:pt x="552" y="394"/>
                  </a:lnTo>
                  <a:lnTo>
                    <a:pt x="545" y="369"/>
                  </a:lnTo>
                  <a:lnTo>
                    <a:pt x="549" y="351"/>
                  </a:lnTo>
                  <a:lnTo>
                    <a:pt x="549" y="333"/>
                  </a:lnTo>
                  <a:lnTo>
                    <a:pt x="549" y="319"/>
                  </a:lnTo>
                  <a:lnTo>
                    <a:pt x="545" y="304"/>
                  </a:lnTo>
                  <a:lnTo>
                    <a:pt x="541" y="290"/>
                  </a:lnTo>
                  <a:lnTo>
                    <a:pt x="531" y="276"/>
                  </a:lnTo>
                  <a:lnTo>
                    <a:pt x="538" y="265"/>
                  </a:lnTo>
                  <a:lnTo>
                    <a:pt x="538" y="251"/>
                  </a:lnTo>
                  <a:lnTo>
                    <a:pt x="534" y="229"/>
                  </a:lnTo>
                  <a:lnTo>
                    <a:pt x="527" y="211"/>
                  </a:lnTo>
                  <a:lnTo>
                    <a:pt x="538" y="201"/>
                  </a:lnTo>
                  <a:lnTo>
                    <a:pt x="549" y="190"/>
                  </a:lnTo>
                  <a:lnTo>
                    <a:pt x="563" y="165"/>
                  </a:lnTo>
                  <a:lnTo>
                    <a:pt x="570" y="154"/>
                  </a:lnTo>
                  <a:lnTo>
                    <a:pt x="581" y="136"/>
                  </a:lnTo>
                  <a:lnTo>
                    <a:pt x="599" y="115"/>
                  </a:lnTo>
                  <a:lnTo>
                    <a:pt x="613" y="93"/>
                  </a:lnTo>
                  <a:lnTo>
                    <a:pt x="624" y="72"/>
                  </a:lnTo>
                  <a:lnTo>
                    <a:pt x="627" y="46"/>
                  </a:lnTo>
                  <a:lnTo>
                    <a:pt x="624" y="32"/>
                  </a:lnTo>
                  <a:lnTo>
                    <a:pt x="620" y="25"/>
                  </a:lnTo>
                  <a:lnTo>
                    <a:pt x="609" y="14"/>
                  </a:lnTo>
                  <a:lnTo>
                    <a:pt x="599" y="7"/>
                  </a:lnTo>
                  <a:lnTo>
                    <a:pt x="584" y="3"/>
                  </a:lnTo>
                  <a:lnTo>
                    <a:pt x="566" y="0"/>
                  </a:lnTo>
                  <a:lnTo>
                    <a:pt x="549" y="3"/>
                  </a:lnTo>
                  <a:lnTo>
                    <a:pt x="531" y="7"/>
                  </a:lnTo>
                  <a:lnTo>
                    <a:pt x="516" y="14"/>
                  </a:lnTo>
                  <a:lnTo>
                    <a:pt x="491" y="36"/>
                  </a:lnTo>
                  <a:lnTo>
                    <a:pt x="473" y="61"/>
                  </a:lnTo>
                  <a:close/>
                  <a:moveTo>
                    <a:pt x="226" y="634"/>
                  </a:moveTo>
                  <a:lnTo>
                    <a:pt x="226" y="634"/>
                  </a:lnTo>
                  <a:lnTo>
                    <a:pt x="222" y="631"/>
                  </a:lnTo>
                  <a:lnTo>
                    <a:pt x="222" y="627"/>
                  </a:lnTo>
                  <a:lnTo>
                    <a:pt x="222" y="623"/>
                  </a:lnTo>
                  <a:lnTo>
                    <a:pt x="222" y="620"/>
                  </a:lnTo>
                  <a:lnTo>
                    <a:pt x="205" y="584"/>
                  </a:lnTo>
                  <a:lnTo>
                    <a:pt x="183" y="545"/>
                  </a:lnTo>
                  <a:lnTo>
                    <a:pt x="165" y="516"/>
                  </a:lnTo>
                  <a:lnTo>
                    <a:pt x="151" y="487"/>
                  </a:lnTo>
                  <a:lnTo>
                    <a:pt x="140" y="455"/>
                  </a:lnTo>
                  <a:lnTo>
                    <a:pt x="133" y="419"/>
                  </a:lnTo>
                  <a:lnTo>
                    <a:pt x="129" y="351"/>
                  </a:lnTo>
                  <a:lnTo>
                    <a:pt x="126" y="308"/>
                  </a:lnTo>
                  <a:lnTo>
                    <a:pt x="122" y="261"/>
                  </a:lnTo>
                  <a:lnTo>
                    <a:pt x="115" y="226"/>
                  </a:lnTo>
                  <a:lnTo>
                    <a:pt x="104" y="201"/>
                  </a:lnTo>
                  <a:lnTo>
                    <a:pt x="90" y="183"/>
                  </a:lnTo>
                  <a:lnTo>
                    <a:pt x="75" y="168"/>
                  </a:lnTo>
                  <a:lnTo>
                    <a:pt x="58" y="154"/>
                  </a:lnTo>
                  <a:lnTo>
                    <a:pt x="47" y="143"/>
                  </a:lnTo>
                  <a:lnTo>
                    <a:pt x="29" y="129"/>
                  </a:lnTo>
                  <a:lnTo>
                    <a:pt x="22" y="118"/>
                  </a:lnTo>
                  <a:lnTo>
                    <a:pt x="18" y="107"/>
                  </a:lnTo>
                  <a:lnTo>
                    <a:pt x="22" y="100"/>
                  </a:lnTo>
                  <a:lnTo>
                    <a:pt x="29" y="93"/>
                  </a:lnTo>
                  <a:lnTo>
                    <a:pt x="47" y="82"/>
                  </a:lnTo>
                  <a:lnTo>
                    <a:pt x="65" y="79"/>
                  </a:lnTo>
                  <a:lnTo>
                    <a:pt x="79" y="79"/>
                  </a:lnTo>
                  <a:lnTo>
                    <a:pt x="97" y="82"/>
                  </a:lnTo>
                  <a:lnTo>
                    <a:pt x="108" y="89"/>
                  </a:lnTo>
                  <a:lnTo>
                    <a:pt x="118" y="97"/>
                  </a:lnTo>
                  <a:lnTo>
                    <a:pt x="140" y="122"/>
                  </a:lnTo>
                  <a:lnTo>
                    <a:pt x="158" y="158"/>
                  </a:lnTo>
                  <a:lnTo>
                    <a:pt x="172" y="197"/>
                  </a:lnTo>
                  <a:lnTo>
                    <a:pt x="176" y="208"/>
                  </a:lnTo>
                  <a:lnTo>
                    <a:pt x="183" y="215"/>
                  </a:lnTo>
                  <a:lnTo>
                    <a:pt x="194" y="222"/>
                  </a:lnTo>
                  <a:lnTo>
                    <a:pt x="205" y="226"/>
                  </a:lnTo>
                  <a:lnTo>
                    <a:pt x="219" y="226"/>
                  </a:lnTo>
                  <a:lnTo>
                    <a:pt x="233" y="226"/>
                  </a:lnTo>
                  <a:lnTo>
                    <a:pt x="273" y="215"/>
                  </a:lnTo>
                  <a:lnTo>
                    <a:pt x="312" y="197"/>
                  </a:lnTo>
                  <a:lnTo>
                    <a:pt x="355" y="172"/>
                  </a:lnTo>
                  <a:lnTo>
                    <a:pt x="394" y="150"/>
                  </a:lnTo>
                  <a:lnTo>
                    <a:pt x="430" y="125"/>
                  </a:lnTo>
                  <a:lnTo>
                    <a:pt x="455" y="104"/>
                  </a:lnTo>
                  <a:lnTo>
                    <a:pt x="473" y="86"/>
                  </a:lnTo>
                  <a:lnTo>
                    <a:pt x="488" y="72"/>
                  </a:lnTo>
                  <a:lnTo>
                    <a:pt x="506" y="50"/>
                  </a:lnTo>
                  <a:lnTo>
                    <a:pt x="527" y="29"/>
                  </a:lnTo>
                  <a:lnTo>
                    <a:pt x="538" y="25"/>
                  </a:lnTo>
                  <a:lnTo>
                    <a:pt x="552" y="21"/>
                  </a:lnTo>
                  <a:lnTo>
                    <a:pt x="566" y="18"/>
                  </a:lnTo>
                  <a:lnTo>
                    <a:pt x="581" y="21"/>
                  </a:lnTo>
                  <a:lnTo>
                    <a:pt x="599" y="29"/>
                  </a:lnTo>
                  <a:lnTo>
                    <a:pt x="602" y="32"/>
                  </a:lnTo>
                  <a:lnTo>
                    <a:pt x="606" y="39"/>
                  </a:lnTo>
                  <a:lnTo>
                    <a:pt x="609" y="50"/>
                  </a:lnTo>
                  <a:lnTo>
                    <a:pt x="606" y="57"/>
                  </a:lnTo>
                  <a:lnTo>
                    <a:pt x="599" y="82"/>
                  </a:lnTo>
                  <a:lnTo>
                    <a:pt x="584" y="104"/>
                  </a:lnTo>
                  <a:lnTo>
                    <a:pt x="566" y="125"/>
                  </a:lnTo>
                  <a:lnTo>
                    <a:pt x="556" y="143"/>
                  </a:lnTo>
                  <a:lnTo>
                    <a:pt x="549" y="154"/>
                  </a:lnTo>
                  <a:lnTo>
                    <a:pt x="531" y="179"/>
                  </a:lnTo>
                  <a:lnTo>
                    <a:pt x="520" y="193"/>
                  </a:lnTo>
                  <a:lnTo>
                    <a:pt x="509" y="201"/>
                  </a:lnTo>
                  <a:lnTo>
                    <a:pt x="498" y="204"/>
                  </a:lnTo>
                  <a:lnTo>
                    <a:pt x="506" y="215"/>
                  </a:lnTo>
                  <a:lnTo>
                    <a:pt x="513" y="226"/>
                  </a:lnTo>
                  <a:lnTo>
                    <a:pt x="520" y="244"/>
                  </a:lnTo>
                  <a:lnTo>
                    <a:pt x="520" y="258"/>
                  </a:lnTo>
                  <a:lnTo>
                    <a:pt x="513" y="272"/>
                  </a:lnTo>
                  <a:lnTo>
                    <a:pt x="509" y="279"/>
                  </a:lnTo>
                  <a:lnTo>
                    <a:pt x="516" y="283"/>
                  </a:lnTo>
                  <a:lnTo>
                    <a:pt x="527" y="301"/>
                  </a:lnTo>
                  <a:lnTo>
                    <a:pt x="531" y="322"/>
                  </a:lnTo>
                  <a:lnTo>
                    <a:pt x="531" y="344"/>
                  </a:lnTo>
                  <a:lnTo>
                    <a:pt x="527" y="365"/>
                  </a:lnTo>
                  <a:lnTo>
                    <a:pt x="527" y="369"/>
                  </a:lnTo>
                  <a:lnTo>
                    <a:pt x="527" y="373"/>
                  </a:lnTo>
                  <a:lnTo>
                    <a:pt x="534" y="394"/>
                  </a:lnTo>
                  <a:lnTo>
                    <a:pt x="538" y="416"/>
                  </a:lnTo>
                  <a:lnTo>
                    <a:pt x="534" y="433"/>
                  </a:lnTo>
                  <a:lnTo>
                    <a:pt x="531" y="451"/>
                  </a:lnTo>
                  <a:lnTo>
                    <a:pt x="520" y="469"/>
                  </a:lnTo>
                  <a:lnTo>
                    <a:pt x="509" y="487"/>
                  </a:lnTo>
                  <a:lnTo>
                    <a:pt x="480" y="519"/>
                  </a:lnTo>
                  <a:lnTo>
                    <a:pt x="459" y="545"/>
                  </a:lnTo>
                  <a:lnTo>
                    <a:pt x="441" y="570"/>
                  </a:lnTo>
                  <a:lnTo>
                    <a:pt x="423" y="595"/>
                  </a:lnTo>
                  <a:lnTo>
                    <a:pt x="416" y="623"/>
                  </a:lnTo>
                  <a:lnTo>
                    <a:pt x="409" y="634"/>
                  </a:lnTo>
                  <a:lnTo>
                    <a:pt x="402" y="641"/>
                  </a:lnTo>
                  <a:lnTo>
                    <a:pt x="380" y="648"/>
                  </a:lnTo>
                  <a:lnTo>
                    <a:pt x="359" y="656"/>
                  </a:lnTo>
                  <a:lnTo>
                    <a:pt x="337" y="656"/>
                  </a:lnTo>
                  <a:lnTo>
                    <a:pt x="291" y="656"/>
                  </a:lnTo>
                  <a:lnTo>
                    <a:pt x="251" y="648"/>
                  </a:lnTo>
                  <a:lnTo>
                    <a:pt x="237" y="641"/>
                  </a:lnTo>
                  <a:lnTo>
                    <a:pt x="226" y="634"/>
                  </a:lnTo>
                  <a:close/>
                </a:path>
              </a:pathLst>
            </a:custGeom>
            <a:solidFill>
              <a:srgbClr val="000000"/>
            </a:solidFill>
            <a:ln w="9525">
              <a:noFill/>
              <a:round/>
              <a:headEnd/>
              <a:tailEnd/>
            </a:ln>
          </p:spPr>
          <p:txBody>
            <a:bodyPr/>
            <a:lstStyle/>
            <a:p>
              <a:endParaRPr lang="en-US"/>
            </a:p>
          </p:txBody>
        </p:sp>
        <p:sp>
          <p:nvSpPr>
            <p:cNvPr id="41063" name="Freeform 102"/>
            <p:cNvSpPr>
              <a:spLocks/>
            </p:cNvSpPr>
            <p:nvPr/>
          </p:nvSpPr>
          <p:spPr bwMode="auto">
            <a:xfrm>
              <a:off x="3205" y="3406"/>
              <a:ext cx="57" cy="70"/>
            </a:xfrm>
            <a:custGeom>
              <a:avLst/>
              <a:gdLst>
                <a:gd name="T0" fmla="*/ 23121 w 33"/>
                <a:gd name="T1" fmla="*/ 0 h 50"/>
                <a:gd name="T2" fmla="*/ 23121 w 33"/>
                <a:gd name="T3" fmla="*/ 0 h 50"/>
                <a:gd name="T4" fmla="*/ 15583 w 33"/>
                <a:gd name="T5" fmla="*/ 1429 h 50"/>
                <a:gd name="T6" fmla="*/ 10671 w 33"/>
                <a:gd name="T7" fmla="*/ 2029 h 50"/>
                <a:gd name="T8" fmla="*/ 5627 w 33"/>
                <a:gd name="T9" fmla="*/ 2430 h 50"/>
                <a:gd name="T10" fmla="*/ 5627 w 33"/>
                <a:gd name="T11" fmla="*/ 2430 h 50"/>
                <a:gd name="T12" fmla="*/ 0 w 33"/>
                <a:gd name="T13" fmla="*/ 2841 h 50"/>
                <a:gd name="T14" fmla="*/ 5627 w 33"/>
                <a:gd name="T15" fmla="*/ 2841 h 50"/>
                <a:gd name="T16" fmla="*/ 12746 w 33"/>
                <a:gd name="T17" fmla="*/ 2667 h 50"/>
                <a:gd name="T18" fmla="*/ 23121 w 33"/>
                <a:gd name="T19" fmla="*/ 2029 h 50"/>
                <a:gd name="T20" fmla="*/ 23121 w 33"/>
                <a:gd name="T21" fmla="*/ 2029 h 50"/>
                <a:gd name="T22" fmla="*/ 23121 w 33"/>
                <a:gd name="T23" fmla="*/ 1813 h 50"/>
                <a:gd name="T24" fmla="*/ 23121 w 33"/>
                <a:gd name="T25" fmla="*/ 1813 h 50"/>
                <a:gd name="T26" fmla="*/ 17525 w 33"/>
                <a:gd name="T27" fmla="*/ 1021 h 50"/>
                <a:gd name="T28" fmla="*/ 17525 w 33"/>
                <a:gd name="T29" fmla="*/ 1021 h 50"/>
                <a:gd name="T30" fmla="*/ 20377 w 33"/>
                <a:gd name="T31" fmla="*/ 809 h 50"/>
                <a:gd name="T32" fmla="*/ 23121 w 33"/>
                <a:gd name="T33" fmla="*/ 0 h 50"/>
                <a:gd name="T34" fmla="*/ 23121 w 33"/>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50"/>
                <a:gd name="T56" fmla="*/ 33 w 33"/>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50">
                  <a:moveTo>
                    <a:pt x="33" y="0"/>
                  </a:moveTo>
                  <a:lnTo>
                    <a:pt x="33" y="0"/>
                  </a:lnTo>
                  <a:lnTo>
                    <a:pt x="22" y="25"/>
                  </a:lnTo>
                  <a:lnTo>
                    <a:pt x="15" y="36"/>
                  </a:lnTo>
                  <a:lnTo>
                    <a:pt x="8" y="43"/>
                  </a:lnTo>
                  <a:lnTo>
                    <a:pt x="0" y="50"/>
                  </a:lnTo>
                  <a:lnTo>
                    <a:pt x="8" y="50"/>
                  </a:lnTo>
                  <a:lnTo>
                    <a:pt x="18" y="47"/>
                  </a:lnTo>
                  <a:lnTo>
                    <a:pt x="33" y="36"/>
                  </a:lnTo>
                  <a:lnTo>
                    <a:pt x="33" y="32"/>
                  </a:lnTo>
                  <a:lnTo>
                    <a:pt x="25" y="18"/>
                  </a:lnTo>
                  <a:lnTo>
                    <a:pt x="29" y="14"/>
                  </a:lnTo>
                  <a:lnTo>
                    <a:pt x="33" y="0"/>
                  </a:lnTo>
                  <a:close/>
                </a:path>
              </a:pathLst>
            </a:custGeom>
            <a:solidFill>
              <a:srgbClr val="000000"/>
            </a:solidFill>
            <a:ln w="9525">
              <a:noFill/>
              <a:round/>
              <a:headEnd/>
              <a:tailEnd/>
            </a:ln>
          </p:spPr>
          <p:txBody>
            <a:bodyPr/>
            <a:lstStyle/>
            <a:p>
              <a:endParaRPr lang="en-US"/>
            </a:p>
          </p:txBody>
        </p:sp>
        <p:sp>
          <p:nvSpPr>
            <p:cNvPr id="41064" name="Freeform 103"/>
            <p:cNvSpPr>
              <a:spLocks/>
            </p:cNvSpPr>
            <p:nvPr/>
          </p:nvSpPr>
          <p:spPr bwMode="auto">
            <a:xfrm>
              <a:off x="2367" y="2942"/>
              <a:ext cx="1031" cy="890"/>
            </a:xfrm>
            <a:custGeom>
              <a:avLst/>
              <a:gdLst>
                <a:gd name="T0" fmla="*/ 162003 w 591"/>
                <a:gd name="T1" fmla="*/ 32850 h 638"/>
                <a:gd name="T2" fmla="*/ 150713 w 591"/>
                <a:gd name="T3" fmla="*/ 31511 h 638"/>
                <a:gd name="T4" fmla="*/ 102678 w 591"/>
                <a:gd name="T5" fmla="*/ 25061 h 638"/>
                <a:gd name="T6" fmla="*/ 91605 w 591"/>
                <a:gd name="T7" fmla="*/ 22176 h 638"/>
                <a:gd name="T8" fmla="*/ 91605 w 591"/>
                <a:gd name="T9" fmla="*/ 19086 h 638"/>
                <a:gd name="T10" fmla="*/ 82419 w 591"/>
                <a:gd name="T11" fmla="*/ 12803 h 638"/>
                <a:gd name="T12" fmla="*/ 65991 w 591"/>
                <a:gd name="T13" fmla="*/ 9335 h 638"/>
                <a:gd name="T14" fmla="*/ 51456 w 591"/>
                <a:gd name="T15" fmla="*/ 8357 h 638"/>
                <a:gd name="T16" fmla="*/ 23174 w 591"/>
                <a:gd name="T17" fmla="*/ 6789 h 638"/>
                <a:gd name="T18" fmla="*/ 3185 w 591"/>
                <a:gd name="T19" fmla="*/ 5630 h 638"/>
                <a:gd name="T20" fmla="*/ 3185 w 591"/>
                <a:gd name="T21" fmla="*/ 4440 h 638"/>
                <a:gd name="T22" fmla="*/ 20067 w 591"/>
                <a:gd name="T23" fmla="*/ 3713 h 638"/>
                <a:gd name="T24" fmla="*/ 37222 w 591"/>
                <a:gd name="T25" fmla="*/ 3453 h 638"/>
                <a:gd name="T26" fmla="*/ 62886 w 591"/>
                <a:gd name="T27" fmla="*/ 3713 h 638"/>
                <a:gd name="T28" fmla="*/ 85599 w 591"/>
                <a:gd name="T29" fmla="*/ 4659 h 638"/>
                <a:gd name="T30" fmla="*/ 105752 w 591"/>
                <a:gd name="T31" fmla="*/ 6194 h 638"/>
                <a:gd name="T32" fmla="*/ 111156 w 591"/>
                <a:gd name="T33" fmla="*/ 7183 h 638"/>
                <a:gd name="T34" fmla="*/ 122394 w 591"/>
                <a:gd name="T35" fmla="*/ 9941 h 638"/>
                <a:gd name="T36" fmla="*/ 131096 w 591"/>
                <a:gd name="T37" fmla="*/ 10726 h 638"/>
                <a:gd name="T38" fmla="*/ 150713 w 591"/>
                <a:gd name="T39" fmla="*/ 11101 h 638"/>
                <a:gd name="T40" fmla="*/ 170710 w 591"/>
                <a:gd name="T41" fmla="*/ 11101 h 638"/>
                <a:gd name="T42" fmla="*/ 219055 w 591"/>
                <a:gd name="T43" fmla="*/ 10080 h 638"/>
                <a:gd name="T44" fmla="*/ 296593 w 591"/>
                <a:gd name="T45" fmla="*/ 7183 h 638"/>
                <a:gd name="T46" fmla="*/ 335881 w 591"/>
                <a:gd name="T47" fmla="*/ 5415 h 638"/>
                <a:gd name="T48" fmla="*/ 359139 w 591"/>
                <a:gd name="T49" fmla="*/ 4090 h 638"/>
                <a:gd name="T50" fmla="*/ 395766 w 591"/>
                <a:gd name="T51" fmla="*/ 981 h 638"/>
                <a:gd name="T52" fmla="*/ 418445 w 591"/>
                <a:gd name="T53" fmla="*/ 152 h 638"/>
                <a:gd name="T54" fmla="*/ 435412 w 591"/>
                <a:gd name="T55" fmla="*/ 0 h 638"/>
                <a:gd name="T56" fmla="*/ 458662 w 591"/>
                <a:gd name="T57" fmla="*/ 398 h 638"/>
                <a:gd name="T58" fmla="*/ 467320 w 591"/>
                <a:gd name="T59" fmla="*/ 1507 h 638"/>
                <a:gd name="T60" fmla="*/ 464110 w 591"/>
                <a:gd name="T61" fmla="*/ 2932 h 638"/>
                <a:gd name="T62" fmla="*/ 458662 w 591"/>
                <a:gd name="T63" fmla="*/ 3713 h 638"/>
                <a:gd name="T64" fmla="*/ 409815 w 591"/>
                <a:gd name="T65" fmla="*/ 8357 h 638"/>
                <a:gd name="T66" fmla="*/ 395766 w 591"/>
                <a:gd name="T67" fmla="*/ 9479 h 638"/>
                <a:gd name="T68" fmla="*/ 378696 w 591"/>
                <a:gd name="T69" fmla="*/ 10080 h 638"/>
                <a:gd name="T70" fmla="*/ 387701 w 591"/>
                <a:gd name="T71" fmla="*/ 10726 h 638"/>
                <a:gd name="T72" fmla="*/ 398962 w 591"/>
                <a:gd name="T73" fmla="*/ 12054 h 638"/>
                <a:gd name="T74" fmla="*/ 398962 w 591"/>
                <a:gd name="T75" fmla="*/ 12647 h 638"/>
                <a:gd name="T76" fmla="*/ 393357 w 591"/>
                <a:gd name="T77" fmla="*/ 14000 h 638"/>
                <a:gd name="T78" fmla="*/ 390255 w 591"/>
                <a:gd name="T79" fmla="*/ 14186 h 638"/>
                <a:gd name="T80" fmla="*/ 395766 w 591"/>
                <a:gd name="T81" fmla="*/ 14593 h 638"/>
                <a:gd name="T82" fmla="*/ 407423 w 591"/>
                <a:gd name="T83" fmla="*/ 16344 h 638"/>
                <a:gd name="T84" fmla="*/ 407423 w 591"/>
                <a:gd name="T85" fmla="*/ 17465 h 638"/>
                <a:gd name="T86" fmla="*/ 401153 w 591"/>
                <a:gd name="T87" fmla="*/ 19086 h 638"/>
                <a:gd name="T88" fmla="*/ 407423 w 591"/>
                <a:gd name="T89" fmla="*/ 20046 h 638"/>
                <a:gd name="T90" fmla="*/ 413032 w 591"/>
                <a:gd name="T91" fmla="*/ 21773 h 638"/>
                <a:gd name="T92" fmla="*/ 413032 w 591"/>
                <a:gd name="T93" fmla="*/ 22387 h 638"/>
                <a:gd name="T94" fmla="*/ 393357 w 591"/>
                <a:gd name="T95" fmla="*/ 24864 h 638"/>
                <a:gd name="T96" fmla="*/ 353479 w 591"/>
                <a:gd name="T97" fmla="*/ 28194 h 638"/>
                <a:gd name="T98" fmla="*/ 335881 w 591"/>
                <a:gd name="T99" fmla="*/ 29383 h 638"/>
                <a:gd name="T100" fmla="*/ 319374 w 591"/>
                <a:gd name="T101" fmla="*/ 31867 h 638"/>
                <a:gd name="T102" fmla="*/ 312716 w 591"/>
                <a:gd name="T103" fmla="*/ 32850 h 638"/>
                <a:gd name="T104" fmla="*/ 298659 w 591"/>
                <a:gd name="T105" fmla="*/ 33827 h 638"/>
                <a:gd name="T106" fmla="*/ 278780 w 591"/>
                <a:gd name="T107" fmla="*/ 34407 h 638"/>
                <a:gd name="T108" fmla="*/ 225091 w 591"/>
                <a:gd name="T109" fmla="*/ 34668 h 638"/>
                <a:gd name="T110" fmla="*/ 179258 w 591"/>
                <a:gd name="T111" fmla="*/ 34067 h 638"/>
                <a:gd name="T112" fmla="*/ 162003 w 591"/>
                <a:gd name="T113" fmla="*/ 33286 h 638"/>
                <a:gd name="T114" fmla="*/ 162003 w 591"/>
                <a:gd name="T115" fmla="*/ 32850 h 6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38"/>
                <a:gd name="T176" fmla="*/ 591 w 591"/>
                <a:gd name="T177" fmla="*/ 638 h 6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38">
                  <a:moveTo>
                    <a:pt x="204" y="605"/>
                  </a:moveTo>
                  <a:lnTo>
                    <a:pt x="204" y="605"/>
                  </a:lnTo>
                  <a:lnTo>
                    <a:pt x="201" y="598"/>
                  </a:lnTo>
                  <a:lnTo>
                    <a:pt x="190" y="580"/>
                  </a:lnTo>
                  <a:lnTo>
                    <a:pt x="161" y="527"/>
                  </a:lnTo>
                  <a:lnTo>
                    <a:pt x="129" y="462"/>
                  </a:lnTo>
                  <a:lnTo>
                    <a:pt x="118" y="430"/>
                  </a:lnTo>
                  <a:lnTo>
                    <a:pt x="115" y="408"/>
                  </a:lnTo>
                  <a:lnTo>
                    <a:pt x="115" y="351"/>
                  </a:lnTo>
                  <a:lnTo>
                    <a:pt x="108" y="272"/>
                  </a:lnTo>
                  <a:lnTo>
                    <a:pt x="104" y="236"/>
                  </a:lnTo>
                  <a:lnTo>
                    <a:pt x="93" y="200"/>
                  </a:lnTo>
                  <a:lnTo>
                    <a:pt x="83" y="172"/>
                  </a:lnTo>
                  <a:lnTo>
                    <a:pt x="72" y="161"/>
                  </a:lnTo>
                  <a:lnTo>
                    <a:pt x="65" y="154"/>
                  </a:lnTo>
                  <a:lnTo>
                    <a:pt x="29" y="125"/>
                  </a:lnTo>
                  <a:lnTo>
                    <a:pt x="14" y="114"/>
                  </a:lnTo>
                  <a:lnTo>
                    <a:pt x="4" y="104"/>
                  </a:lnTo>
                  <a:lnTo>
                    <a:pt x="0" y="93"/>
                  </a:lnTo>
                  <a:lnTo>
                    <a:pt x="4" y="82"/>
                  </a:lnTo>
                  <a:lnTo>
                    <a:pt x="11" y="75"/>
                  </a:lnTo>
                  <a:lnTo>
                    <a:pt x="25" y="68"/>
                  </a:lnTo>
                  <a:lnTo>
                    <a:pt x="47" y="64"/>
                  </a:lnTo>
                  <a:lnTo>
                    <a:pt x="65" y="64"/>
                  </a:lnTo>
                  <a:lnTo>
                    <a:pt x="79" y="68"/>
                  </a:lnTo>
                  <a:lnTo>
                    <a:pt x="97" y="75"/>
                  </a:lnTo>
                  <a:lnTo>
                    <a:pt x="108" y="86"/>
                  </a:lnTo>
                  <a:lnTo>
                    <a:pt x="122" y="100"/>
                  </a:lnTo>
                  <a:lnTo>
                    <a:pt x="133" y="114"/>
                  </a:lnTo>
                  <a:lnTo>
                    <a:pt x="140" y="132"/>
                  </a:lnTo>
                  <a:lnTo>
                    <a:pt x="151" y="165"/>
                  </a:lnTo>
                  <a:lnTo>
                    <a:pt x="154" y="183"/>
                  </a:lnTo>
                  <a:lnTo>
                    <a:pt x="158" y="193"/>
                  </a:lnTo>
                  <a:lnTo>
                    <a:pt x="165" y="197"/>
                  </a:lnTo>
                  <a:lnTo>
                    <a:pt x="176" y="200"/>
                  </a:lnTo>
                  <a:lnTo>
                    <a:pt x="190" y="204"/>
                  </a:lnTo>
                  <a:lnTo>
                    <a:pt x="215" y="204"/>
                  </a:lnTo>
                  <a:lnTo>
                    <a:pt x="244" y="197"/>
                  </a:lnTo>
                  <a:lnTo>
                    <a:pt x="276" y="186"/>
                  </a:lnTo>
                  <a:lnTo>
                    <a:pt x="312" y="168"/>
                  </a:lnTo>
                  <a:lnTo>
                    <a:pt x="373" y="132"/>
                  </a:lnTo>
                  <a:lnTo>
                    <a:pt x="423" y="100"/>
                  </a:lnTo>
                  <a:lnTo>
                    <a:pt x="437" y="89"/>
                  </a:lnTo>
                  <a:lnTo>
                    <a:pt x="452" y="75"/>
                  </a:lnTo>
                  <a:lnTo>
                    <a:pt x="477" y="43"/>
                  </a:lnTo>
                  <a:lnTo>
                    <a:pt x="498" y="18"/>
                  </a:lnTo>
                  <a:lnTo>
                    <a:pt x="513" y="11"/>
                  </a:lnTo>
                  <a:lnTo>
                    <a:pt x="527" y="3"/>
                  </a:lnTo>
                  <a:lnTo>
                    <a:pt x="548" y="0"/>
                  </a:lnTo>
                  <a:lnTo>
                    <a:pt x="563" y="3"/>
                  </a:lnTo>
                  <a:lnTo>
                    <a:pt x="577" y="7"/>
                  </a:lnTo>
                  <a:lnTo>
                    <a:pt x="584" y="18"/>
                  </a:lnTo>
                  <a:lnTo>
                    <a:pt x="588" y="28"/>
                  </a:lnTo>
                  <a:lnTo>
                    <a:pt x="591" y="39"/>
                  </a:lnTo>
                  <a:lnTo>
                    <a:pt x="584" y="54"/>
                  </a:lnTo>
                  <a:lnTo>
                    <a:pt x="577" y="68"/>
                  </a:lnTo>
                  <a:lnTo>
                    <a:pt x="541" y="122"/>
                  </a:lnTo>
                  <a:lnTo>
                    <a:pt x="516" y="154"/>
                  </a:lnTo>
                  <a:lnTo>
                    <a:pt x="509" y="168"/>
                  </a:lnTo>
                  <a:lnTo>
                    <a:pt x="498" y="175"/>
                  </a:lnTo>
                  <a:lnTo>
                    <a:pt x="488" y="183"/>
                  </a:lnTo>
                  <a:lnTo>
                    <a:pt x="477" y="186"/>
                  </a:lnTo>
                  <a:lnTo>
                    <a:pt x="488" y="197"/>
                  </a:lnTo>
                  <a:lnTo>
                    <a:pt x="498" y="211"/>
                  </a:lnTo>
                  <a:lnTo>
                    <a:pt x="502" y="222"/>
                  </a:lnTo>
                  <a:lnTo>
                    <a:pt x="502" y="233"/>
                  </a:lnTo>
                  <a:lnTo>
                    <a:pt x="498" y="247"/>
                  </a:lnTo>
                  <a:lnTo>
                    <a:pt x="495" y="258"/>
                  </a:lnTo>
                  <a:lnTo>
                    <a:pt x="491" y="261"/>
                  </a:lnTo>
                  <a:lnTo>
                    <a:pt x="498" y="269"/>
                  </a:lnTo>
                  <a:lnTo>
                    <a:pt x="505" y="283"/>
                  </a:lnTo>
                  <a:lnTo>
                    <a:pt x="513" y="301"/>
                  </a:lnTo>
                  <a:lnTo>
                    <a:pt x="513" y="322"/>
                  </a:lnTo>
                  <a:lnTo>
                    <a:pt x="509" y="347"/>
                  </a:lnTo>
                  <a:lnTo>
                    <a:pt x="505" y="351"/>
                  </a:lnTo>
                  <a:lnTo>
                    <a:pt x="513" y="369"/>
                  </a:lnTo>
                  <a:lnTo>
                    <a:pt x="520" y="383"/>
                  </a:lnTo>
                  <a:lnTo>
                    <a:pt x="520" y="401"/>
                  </a:lnTo>
                  <a:lnTo>
                    <a:pt x="520" y="412"/>
                  </a:lnTo>
                  <a:lnTo>
                    <a:pt x="513" y="426"/>
                  </a:lnTo>
                  <a:lnTo>
                    <a:pt x="495" y="458"/>
                  </a:lnTo>
                  <a:lnTo>
                    <a:pt x="473" y="491"/>
                  </a:lnTo>
                  <a:lnTo>
                    <a:pt x="445" y="519"/>
                  </a:lnTo>
                  <a:lnTo>
                    <a:pt x="423" y="541"/>
                  </a:lnTo>
                  <a:lnTo>
                    <a:pt x="409" y="566"/>
                  </a:lnTo>
                  <a:lnTo>
                    <a:pt x="402" y="587"/>
                  </a:lnTo>
                  <a:lnTo>
                    <a:pt x="394" y="605"/>
                  </a:lnTo>
                  <a:lnTo>
                    <a:pt x="387" y="616"/>
                  </a:lnTo>
                  <a:lnTo>
                    <a:pt x="376" y="623"/>
                  </a:lnTo>
                  <a:lnTo>
                    <a:pt x="366" y="630"/>
                  </a:lnTo>
                  <a:lnTo>
                    <a:pt x="351" y="634"/>
                  </a:lnTo>
                  <a:lnTo>
                    <a:pt x="319" y="638"/>
                  </a:lnTo>
                  <a:lnTo>
                    <a:pt x="283" y="638"/>
                  </a:lnTo>
                  <a:lnTo>
                    <a:pt x="251" y="634"/>
                  </a:lnTo>
                  <a:lnTo>
                    <a:pt x="226" y="627"/>
                  </a:lnTo>
                  <a:lnTo>
                    <a:pt x="208" y="616"/>
                  </a:lnTo>
                  <a:lnTo>
                    <a:pt x="204" y="613"/>
                  </a:lnTo>
                  <a:lnTo>
                    <a:pt x="204" y="605"/>
                  </a:lnTo>
                  <a:close/>
                </a:path>
              </a:pathLst>
            </a:custGeom>
            <a:solidFill>
              <a:srgbClr val="FFFFFF"/>
            </a:solidFill>
            <a:ln w="9525">
              <a:noFill/>
              <a:round/>
              <a:headEnd/>
              <a:tailEnd/>
            </a:ln>
          </p:spPr>
          <p:txBody>
            <a:bodyPr/>
            <a:lstStyle/>
            <a:p>
              <a:endParaRPr lang="en-US"/>
            </a:p>
          </p:txBody>
        </p:sp>
        <p:sp>
          <p:nvSpPr>
            <p:cNvPr id="41065" name="Freeform 104"/>
            <p:cNvSpPr>
              <a:spLocks noEditPoints="1"/>
            </p:cNvSpPr>
            <p:nvPr/>
          </p:nvSpPr>
          <p:spPr bwMode="auto">
            <a:xfrm>
              <a:off x="2462" y="2942"/>
              <a:ext cx="936" cy="890"/>
            </a:xfrm>
            <a:custGeom>
              <a:avLst/>
              <a:gdLst>
                <a:gd name="T0" fmla="*/ 10798 w 537"/>
                <a:gd name="T1" fmla="*/ 4256 h 638"/>
                <a:gd name="T2" fmla="*/ 39340 w 537"/>
                <a:gd name="T3" fmla="*/ 7183 h 638"/>
                <a:gd name="T4" fmla="*/ 50535 w 537"/>
                <a:gd name="T5" fmla="*/ 9941 h 638"/>
                <a:gd name="T6" fmla="*/ 64420 w 537"/>
                <a:gd name="T7" fmla="*/ 11101 h 638"/>
                <a:gd name="T8" fmla="*/ 87020 w 537"/>
                <a:gd name="T9" fmla="*/ 11301 h 638"/>
                <a:gd name="T10" fmla="*/ 92957 w 537"/>
                <a:gd name="T11" fmla="*/ 11101 h 638"/>
                <a:gd name="T12" fmla="*/ 81519 w 537"/>
                <a:gd name="T13" fmla="*/ 10080 h 638"/>
                <a:gd name="T14" fmla="*/ 70979 w 537"/>
                <a:gd name="T15" fmla="*/ 7400 h 638"/>
                <a:gd name="T16" fmla="*/ 33818 w 537"/>
                <a:gd name="T17" fmla="*/ 4090 h 638"/>
                <a:gd name="T18" fmla="*/ 0 w 537"/>
                <a:gd name="T19" fmla="*/ 3713 h 638"/>
                <a:gd name="T20" fmla="*/ 185304 w 537"/>
                <a:gd name="T21" fmla="*/ 34668 h 638"/>
                <a:gd name="T22" fmla="*/ 256274 w 537"/>
                <a:gd name="T23" fmla="*/ 33827 h 638"/>
                <a:gd name="T24" fmla="*/ 267605 w 537"/>
                <a:gd name="T25" fmla="*/ 32850 h 638"/>
                <a:gd name="T26" fmla="*/ 290188 w 537"/>
                <a:gd name="T27" fmla="*/ 29383 h 638"/>
                <a:gd name="T28" fmla="*/ 329183 w 537"/>
                <a:gd name="T29" fmla="*/ 26682 h 638"/>
                <a:gd name="T30" fmla="*/ 366150 w 537"/>
                <a:gd name="T31" fmla="*/ 22387 h 638"/>
                <a:gd name="T32" fmla="*/ 366150 w 537"/>
                <a:gd name="T33" fmla="*/ 20770 h 638"/>
                <a:gd name="T34" fmla="*/ 354563 w 537"/>
                <a:gd name="T35" fmla="*/ 19086 h 638"/>
                <a:gd name="T36" fmla="*/ 360876 w 537"/>
                <a:gd name="T37" fmla="*/ 17465 h 638"/>
                <a:gd name="T38" fmla="*/ 349130 w 537"/>
                <a:gd name="T39" fmla="*/ 14593 h 638"/>
                <a:gd name="T40" fmla="*/ 343777 w 537"/>
                <a:gd name="T41" fmla="*/ 14186 h 638"/>
                <a:gd name="T42" fmla="*/ 352201 w 537"/>
                <a:gd name="T43" fmla="*/ 12647 h 638"/>
                <a:gd name="T44" fmla="*/ 349130 w 537"/>
                <a:gd name="T45" fmla="*/ 11444 h 638"/>
                <a:gd name="T46" fmla="*/ 332609 w 537"/>
                <a:gd name="T47" fmla="*/ 10080 h 638"/>
                <a:gd name="T48" fmla="*/ 357740 w 537"/>
                <a:gd name="T49" fmla="*/ 9108 h 638"/>
                <a:gd name="T50" fmla="*/ 411484 w 537"/>
                <a:gd name="T51" fmla="*/ 3713 h 638"/>
                <a:gd name="T52" fmla="*/ 422139 w 537"/>
                <a:gd name="T53" fmla="*/ 2102 h 638"/>
                <a:gd name="T54" fmla="*/ 411484 w 537"/>
                <a:gd name="T55" fmla="*/ 398 h 638"/>
                <a:gd name="T56" fmla="*/ 371716 w 537"/>
                <a:gd name="T57" fmla="*/ 152 h 638"/>
                <a:gd name="T58" fmla="*/ 352201 w 537"/>
                <a:gd name="T59" fmla="*/ 981 h 638"/>
                <a:gd name="T60" fmla="*/ 377595 w 537"/>
                <a:gd name="T61" fmla="*/ 1122 h 638"/>
                <a:gd name="T62" fmla="*/ 394687 w 537"/>
                <a:gd name="T63" fmla="*/ 2475 h 638"/>
                <a:gd name="T64" fmla="*/ 380760 w 537"/>
                <a:gd name="T65" fmla="*/ 4659 h 638"/>
                <a:gd name="T66" fmla="*/ 332609 w 537"/>
                <a:gd name="T67" fmla="*/ 9108 h 638"/>
                <a:gd name="T68" fmla="*/ 307730 w 537"/>
                <a:gd name="T69" fmla="*/ 10461 h 638"/>
                <a:gd name="T70" fmla="*/ 307730 w 537"/>
                <a:gd name="T71" fmla="*/ 11301 h 638"/>
                <a:gd name="T72" fmla="*/ 318725 w 537"/>
                <a:gd name="T73" fmla="*/ 13212 h 638"/>
                <a:gd name="T74" fmla="*/ 309781 w 537"/>
                <a:gd name="T75" fmla="*/ 14593 h 638"/>
                <a:gd name="T76" fmla="*/ 307730 w 537"/>
                <a:gd name="T77" fmla="*/ 14988 h 638"/>
                <a:gd name="T78" fmla="*/ 320757 w 537"/>
                <a:gd name="T79" fmla="*/ 17075 h 638"/>
                <a:gd name="T80" fmla="*/ 318725 w 537"/>
                <a:gd name="T81" fmla="*/ 19435 h 638"/>
                <a:gd name="T82" fmla="*/ 320757 w 537"/>
                <a:gd name="T83" fmla="*/ 20619 h 638"/>
                <a:gd name="T84" fmla="*/ 327143 w 537"/>
                <a:gd name="T85" fmla="*/ 22540 h 638"/>
                <a:gd name="T86" fmla="*/ 304758 w 537"/>
                <a:gd name="T87" fmla="*/ 25447 h 638"/>
                <a:gd name="T88" fmla="*/ 261627 w 537"/>
                <a:gd name="T89" fmla="*/ 28606 h 638"/>
                <a:gd name="T90" fmla="*/ 225682 w 537"/>
                <a:gd name="T91" fmla="*/ 32309 h 638"/>
                <a:gd name="T92" fmla="*/ 213840 w 537"/>
                <a:gd name="T93" fmla="*/ 33827 h 638"/>
                <a:gd name="T94" fmla="*/ 185304 w 537"/>
                <a:gd name="T95" fmla="*/ 34668 h 6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7"/>
                <a:gd name="T145" fmla="*/ 0 h 638"/>
                <a:gd name="T146" fmla="*/ 537 w 537"/>
                <a:gd name="T147" fmla="*/ 638 h 6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7" h="638">
                  <a:moveTo>
                    <a:pt x="0" y="68"/>
                  </a:moveTo>
                  <a:lnTo>
                    <a:pt x="0" y="68"/>
                  </a:lnTo>
                  <a:lnTo>
                    <a:pt x="14" y="79"/>
                  </a:lnTo>
                  <a:lnTo>
                    <a:pt x="29" y="93"/>
                  </a:lnTo>
                  <a:lnTo>
                    <a:pt x="39" y="111"/>
                  </a:lnTo>
                  <a:lnTo>
                    <a:pt x="50" y="132"/>
                  </a:lnTo>
                  <a:lnTo>
                    <a:pt x="57" y="161"/>
                  </a:lnTo>
                  <a:lnTo>
                    <a:pt x="64" y="183"/>
                  </a:lnTo>
                  <a:lnTo>
                    <a:pt x="68" y="193"/>
                  </a:lnTo>
                  <a:lnTo>
                    <a:pt x="72" y="197"/>
                  </a:lnTo>
                  <a:lnTo>
                    <a:pt x="82" y="204"/>
                  </a:lnTo>
                  <a:lnTo>
                    <a:pt x="97" y="208"/>
                  </a:lnTo>
                  <a:lnTo>
                    <a:pt x="111" y="208"/>
                  </a:lnTo>
                  <a:lnTo>
                    <a:pt x="129" y="208"/>
                  </a:lnTo>
                  <a:lnTo>
                    <a:pt x="118" y="204"/>
                  </a:lnTo>
                  <a:lnTo>
                    <a:pt x="111" y="197"/>
                  </a:lnTo>
                  <a:lnTo>
                    <a:pt x="107" y="193"/>
                  </a:lnTo>
                  <a:lnTo>
                    <a:pt x="104" y="186"/>
                  </a:lnTo>
                  <a:lnTo>
                    <a:pt x="100" y="165"/>
                  </a:lnTo>
                  <a:lnTo>
                    <a:pt x="90" y="136"/>
                  </a:lnTo>
                  <a:lnTo>
                    <a:pt x="75" y="107"/>
                  </a:lnTo>
                  <a:lnTo>
                    <a:pt x="54" y="86"/>
                  </a:lnTo>
                  <a:lnTo>
                    <a:pt x="43" y="75"/>
                  </a:lnTo>
                  <a:lnTo>
                    <a:pt x="29" y="71"/>
                  </a:lnTo>
                  <a:lnTo>
                    <a:pt x="14" y="68"/>
                  </a:lnTo>
                  <a:lnTo>
                    <a:pt x="0" y="68"/>
                  </a:lnTo>
                  <a:close/>
                  <a:moveTo>
                    <a:pt x="236" y="638"/>
                  </a:moveTo>
                  <a:lnTo>
                    <a:pt x="236" y="638"/>
                  </a:lnTo>
                  <a:lnTo>
                    <a:pt x="269" y="638"/>
                  </a:lnTo>
                  <a:lnTo>
                    <a:pt x="301" y="634"/>
                  </a:lnTo>
                  <a:lnTo>
                    <a:pt x="326" y="623"/>
                  </a:lnTo>
                  <a:lnTo>
                    <a:pt x="333" y="616"/>
                  </a:lnTo>
                  <a:lnTo>
                    <a:pt x="340" y="605"/>
                  </a:lnTo>
                  <a:lnTo>
                    <a:pt x="348" y="587"/>
                  </a:lnTo>
                  <a:lnTo>
                    <a:pt x="355" y="566"/>
                  </a:lnTo>
                  <a:lnTo>
                    <a:pt x="369" y="541"/>
                  </a:lnTo>
                  <a:lnTo>
                    <a:pt x="391" y="519"/>
                  </a:lnTo>
                  <a:lnTo>
                    <a:pt x="419" y="491"/>
                  </a:lnTo>
                  <a:lnTo>
                    <a:pt x="441" y="458"/>
                  </a:lnTo>
                  <a:lnTo>
                    <a:pt x="459" y="426"/>
                  </a:lnTo>
                  <a:lnTo>
                    <a:pt x="466" y="412"/>
                  </a:lnTo>
                  <a:lnTo>
                    <a:pt x="466" y="401"/>
                  </a:lnTo>
                  <a:lnTo>
                    <a:pt x="466" y="383"/>
                  </a:lnTo>
                  <a:lnTo>
                    <a:pt x="459" y="369"/>
                  </a:lnTo>
                  <a:lnTo>
                    <a:pt x="451" y="351"/>
                  </a:lnTo>
                  <a:lnTo>
                    <a:pt x="455" y="347"/>
                  </a:lnTo>
                  <a:lnTo>
                    <a:pt x="459" y="322"/>
                  </a:lnTo>
                  <a:lnTo>
                    <a:pt x="459" y="301"/>
                  </a:lnTo>
                  <a:lnTo>
                    <a:pt x="451" y="283"/>
                  </a:lnTo>
                  <a:lnTo>
                    <a:pt x="444" y="269"/>
                  </a:lnTo>
                  <a:lnTo>
                    <a:pt x="437" y="261"/>
                  </a:lnTo>
                  <a:lnTo>
                    <a:pt x="441" y="258"/>
                  </a:lnTo>
                  <a:lnTo>
                    <a:pt x="444" y="247"/>
                  </a:lnTo>
                  <a:lnTo>
                    <a:pt x="448" y="233"/>
                  </a:lnTo>
                  <a:lnTo>
                    <a:pt x="448" y="222"/>
                  </a:lnTo>
                  <a:lnTo>
                    <a:pt x="444" y="211"/>
                  </a:lnTo>
                  <a:lnTo>
                    <a:pt x="434" y="197"/>
                  </a:lnTo>
                  <a:lnTo>
                    <a:pt x="423" y="186"/>
                  </a:lnTo>
                  <a:lnTo>
                    <a:pt x="434" y="183"/>
                  </a:lnTo>
                  <a:lnTo>
                    <a:pt x="444" y="175"/>
                  </a:lnTo>
                  <a:lnTo>
                    <a:pt x="455" y="168"/>
                  </a:lnTo>
                  <a:lnTo>
                    <a:pt x="462" y="154"/>
                  </a:lnTo>
                  <a:lnTo>
                    <a:pt x="487" y="122"/>
                  </a:lnTo>
                  <a:lnTo>
                    <a:pt x="523" y="68"/>
                  </a:lnTo>
                  <a:lnTo>
                    <a:pt x="530" y="54"/>
                  </a:lnTo>
                  <a:lnTo>
                    <a:pt x="537" y="39"/>
                  </a:lnTo>
                  <a:lnTo>
                    <a:pt x="534" y="28"/>
                  </a:lnTo>
                  <a:lnTo>
                    <a:pt x="530" y="18"/>
                  </a:lnTo>
                  <a:lnTo>
                    <a:pt x="523" y="7"/>
                  </a:lnTo>
                  <a:lnTo>
                    <a:pt x="509" y="3"/>
                  </a:lnTo>
                  <a:lnTo>
                    <a:pt x="494" y="0"/>
                  </a:lnTo>
                  <a:lnTo>
                    <a:pt x="473" y="3"/>
                  </a:lnTo>
                  <a:lnTo>
                    <a:pt x="459" y="7"/>
                  </a:lnTo>
                  <a:lnTo>
                    <a:pt x="448" y="18"/>
                  </a:lnTo>
                  <a:lnTo>
                    <a:pt x="466" y="18"/>
                  </a:lnTo>
                  <a:lnTo>
                    <a:pt x="480" y="21"/>
                  </a:lnTo>
                  <a:lnTo>
                    <a:pt x="491" y="25"/>
                  </a:lnTo>
                  <a:lnTo>
                    <a:pt x="498" y="36"/>
                  </a:lnTo>
                  <a:lnTo>
                    <a:pt x="502" y="46"/>
                  </a:lnTo>
                  <a:lnTo>
                    <a:pt x="502" y="57"/>
                  </a:lnTo>
                  <a:lnTo>
                    <a:pt x="494" y="71"/>
                  </a:lnTo>
                  <a:lnTo>
                    <a:pt x="484" y="86"/>
                  </a:lnTo>
                  <a:lnTo>
                    <a:pt x="448" y="136"/>
                  </a:lnTo>
                  <a:lnTo>
                    <a:pt x="423" y="168"/>
                  </a:lnTo>
                  <a:lnTo>
                    <a:pt x="412" y="179"/>
                  </a:lnTo>
                  <a:lnTo>
                    <a:pt x="401" y="190"/>
                  </a:lnTo>
                  <a:lnTo>
                    <a:pt x="391" y="193"/>
                  </a:lnTo>
                  <a:lnTo>
                    <a:pt x="380" y="197"/>
                  </a:lnTo>
                  <a:lnTo>
                    <a:pt x="391" y="208"/>
                  </a:lnTo>
                  <a:lnTo>
                    <a:pt x="401" y="226"/>
                  </a:lnTo>
                  <a:lnTo>
                    <a:pt x="401" y="233"/>
                  </a:lnTo>
                  <a:lnTo>
                    <a:pt x="405" y="243"/>
                  </a:lnTo>
                  <a:lnTo>
                    <a:pt x="401" y="261"/>
                  </a:lnTo>
                  <a:lnTo>
                    <a:pt x="394" y="269"/>
                  </a:lnTo>
                  <a:lnTo>
                    <a:pt x="391" y="272"/>
                  </a:lnTo>
                  <a:lnTo>
                    <a:pt x="391" y="276"/>
                  </a:lnTo>
                  <a:lnTo>
                    <a:pt x="398" y="283"/>
                  </a:lnTo>
                  <a:lnTo>
                    <a:pt x="405" y="294"/>
                  </a:lnTo>
                  <a:lnTo>
                    <a:pt x="408" y="315"/>
                  </a:lnTo>
                  <a:lnTo>
                    <a:pt x="408" y="333"/>
                  </a:lnTo>
                  <a:lnTo>
                    <a:pt x="405" y="358"/>
                  </a:lnTo>
                  <a:lnTo>
                    <a:pt x="405" y="365"/>
                  </a:lnTo>
                  <a:lnTo>
                    <a:pt x="408" y="380"/>
                  </a:lnTo>
                  <a:lnTo>
                    <a:pt x="412" y="398"/>
                  </a:lnTo>
                  <a:lnTo>
                    <a:pt x="416" y="415"/>
                  </a:lnTo>
                  <a:lnTo>
                    <a:pt x="412" y="426"/>
                  </a:lnTo>
                  <a:lnTo>
                    <a:pt x="405" y="441"/>
                  </a:lnTo>
                  <a:lnTo>
                    <a:pt x="387" y="469"/>
                  </a:lnTo>
                  <a:lnTo>
                    <a:pt x="362" y="501"/>
                  </a:lnTo>
                  <a:lnTo>
                    <a:pt x="333" y="527"/>
                  </a:lnTo>
                  <a:lnTo>
                    <a:pt x="312" y="552"/>
                  </a:lnTo>
                  <a:lnTo>
                    <a:pt x="297" y="573"/>
                  </a:lnTo>
                  <a:lnTo>
                    <a:pt x="287" y="595"/>
                  </a:lnTo>
                  <a:lnTo>
                    <a:pt x="279" y="613"/>
                  </a:lnTo>
                  <a:lnTo>
                    <a:pt x="272" y="623"/>
                  </a:lnTo>
                  <a:lnTo>
                    <a:pt x="262" y="630"/>
                  </a:lnTo>
                  <a:lnTo>
                    <a:pt x="236" y="638"/>
                  </a:lnTo>
                  <a:close/>
                </a:path>
              </a:pathLst>
            </a:custGeom>
            <a:solidFill>
              <a:srgbClr val="E0E0E0"/>
            </a:solidFill>
            <a:ln w="9525">
              <a:noFill/>
              <a:round/>
              <a:headEnd/>
              <a:tailEnd/>
            </a:ln>
          </p:spPr>
          <p:txBody>
            <a:bodyPr/>
            <a:lstStyle/>
            <a:p>
              <a:endParaRPr lang="en-US"/>
            </a:p>
          </p:txBody>
        </p:sp>
      </p:grpSp>
      <p:grpSp>
        <p:nvGrpSpPr>
          <p:cNvPr id="6" name="Group 105"/>
          <p:cNvGrpSpPr>
            <a:grpSpLocks/>
          </p:cNvGrpSpPr>
          <p:nvPr/>
        </p:nvGrpSpPr>
        <p:grpSpPr bwMode="auto">
          <a:xfrm>
            <a:off x="3214688" y="2528888"/>
            <a:ext cx="1033462" cy="720725"/>
            <a:chOff x="2043" y="1565"/>
            <a:chExt cx="651" cy="454"/>
          </a:xfrm>
        </p:grpSpPr>
        <p:sp>
          <p:nvSpPr>
            <p:cNvPr id="41057" name="Freeform 106"/>
            <p:cNvSpPr>
              <a:spLocks/>
            </p:cNvSpPr>
            <p:nvPr/>
          </p:nvSpPr>
          <p:spPr bwMode="auto">
            <a:xfrm>
              <a:off x="2043" y="1565"/>
              <a:ext cx="651" cy="394"/>
            </a:xfrm>
            <a:custGeom>
              <a:avLst/>
              <a:gdLst>
                <a:gd name="T0" fmla="*/ 217410 w 373"/>
                <a:gd name="T1" fmla="*/ 1339 h 283"/>
                <a:gd name="T2" fmla="*/ 217410 w 373"/>
                <a:gd name="T3" fmla="*/ 1339 h 283"/>
                <a:gd name="T4" fmla="*/ 205849 w 373"/>
                <a:gd name="T5" fmla="*/ 572 h 283"/>
                <a:gd name="T6" fmla="*/ 191736 w 373"/>
                <a:gd name="T7" fmla="*/ 0 h 283"/>
                <a:gd name="T8" fmla="*/ 173829 w 373"/>
                <a:gd name="T9" fmla="*/ 0 h 283"/>
                <a:gd name="T10" fmla="*/ 157313 w 373"/>
                <a:gd name="T11" fmla="*/ 0 h 283"/>
                <a:gd name="T12" fmla="*/ 139544 w 373"/>
                <a:gd name="T13" fmla="*/ 572 h 283"/>
                <a:gd name="T14" fmla="*/ 119917 w 373"/>
                <a:gd name="T15" fmla="*/ 1543 h 283"/>
                <a:gd name="T16" fmla="*/ 103043 w 373"/>
                <a:gd name="T17" fmla="*/ 2709 h 283"/>
                <a:gd name="T18" fmla="*/ 83400 w 373"/>
                <a:gd name="T19" fmla="*/ 4189 h 283"/>
                <a:gd name="T20" fmla="*/ 83400 w 373"/>
                <a:gd name="T21" fmla="*/ 4189 h 283"/>
                <a:gd name="T22" fmla="*/ 56646 w 373"/>
                <a:gd name="T23" fmla="*/ 6868 h 283"/>
                <a:gd name="T24" fmla="*/ 36714 w 373"/>
                <a:gd name="T25" fmla="*/ 9118 h 283"/>
                <a:gd name="T26" fmla="*/ 22556 w 373"/>
                <a:gd name="T27" fmla="*/ 11043 h 283"/>
                <a:gd name="T28" fmla="*/ 10929 w 373"/>
                <a:gd name="T29" fmla="*/ 12563 h 283"/>
                <a:gd name="T30" fmla="*/ 2431 w 373"/>
                <a:gd name="T31" fmla="*/ 14634 h 283"/>
                <a:gd name="T32" fmla="*/ 0 w 373"/>
                <a:gd name="T33" fmla="*/ 15018 h 283"/>
                <a:gd name="T34" fmla="*/ 0 w 373"/>
                <a:gd name="T35" fmla="*/ 15018 h 283"/>
                <a:gd name="T36" fmla="*/ 5566 w 373"/>
                <a:gd name="T37" fmla="*/ 14291 h 283"/>
                <a:gd name="T38" fmla="*/ 20129 w 373"/>
                <a:gd name="T39" fmla="*/ 12563 h 283"/>
                <a:gd name="T40" fmla="*/ 42963 w 373"/>
                <a:gd name="T41" fmla="*/ 10414 h 283"/>
                <a:gd name="T42" fmla="*/ 68708 w 373"/>
                <a:gd name="T43" fmla="*/ 8000 h 283"/>
                <a:gd name="T44" fmla="*/ 99598 w 373"/>
                <a:gd name="T45" fmla="*/ 5718 h 283"/>
                <a:gd name="T46" fmla="*/ 117796 w 373"/>
                <a:gd name="T47" fmla="*/ 4962 h 283"/>
                <a:gd name="T48" fmla="*/ 134019 w 373"/>
                <a:gd name="T49" fmla="*/ 4189 h 283"/>
                <a:gd name="T50" fmla="*/ 151948 w 373"/>
                <a:gd name="T51" fmla="*/ 3811 h 283"/>
                <a:gd name="T52" fmla="*/ 168307 w 373"/>
                <a:gd name="T53" fmla="*/ 3613 h 283"/>
                <a:gd name="T54" fmla="*/ 186123 w 373"/>
                <a:gd name="T55" fmla="*/ 3811 h 283"/>
                <a:gd name="T56" fmla="*/ 200276 w 373"/>
                <a:gd name="T57" fmla="*/ 4189 h 283"/>
                <a:gd name="T58" fmla="*/ 200276 w 373"/>
                <a:gd name="T59" fmla="*/ 4189 h 283"/>
                <a:gd name="T60" fmla="*/ 228408 w 373"/>
                <a:gd name="T61" fmla="*/ 5718 h 283"/>
                <a:gd name="T62" fmla="*/ 249403 w 373"/>
                <a:gd name="T63" fmla="*/ 7057 h 283"/>
                <a:gd name="T64" fmla="*/ 249403 w 373"/>
                <a:gd name="T65" fmla="*/ 7057 h 283"/>
                <a:gd name="T66" fmla="*/ 257258 w 373"/>
                <a:gd name="T67" fmla="*/ 7412 h 283"/>
                <a:gd name="T68" fmla="*/ 269132 w 373"/>
                <a:gd name="T69" fmla="*/ 7600 h 283"/>
                <a:gd name="T70" fmla="*/ 277584 w 373"/>
                <a:gd name="T71" fmla="*/ 7600 h 283"/>
                <a:gd name="T72" fmla="*/ 283686 w 373"/>
                <a:gd name="T73" fmla="*/ 7266 h 283"/>
                <a:gd name="T74" fmla="*/ 291688 w 373"/>
                <a:gd name="T75" fmla="*/ 6868 h 283"/>
                <a:gd name="T76" fmla="*/ 294805 w 373"/>
                <a:gd name="T77" fmla="*/ 6330 h 283"/>
                <a:gd name="T78" fmla="*/ 297989 w 373"/>
                <a:gd name="T79" fmla="*/ 5718 h 283"/>
                <a:gd name="T80" fmla="*/ 297989 w 373"/>
                <a:gd name="T81" fmla="*/ 4962 h 283"/>
                <a:gd name="T82" fmla="*/ 297989 w 373"/>
                <a:gd name="T83" fmla="*/ 4962 h 283"/>
                <a:gd name="T84" fmla="*/ 297989 w 373"/>
                <a:gd name="T85" fmla="*/ 4757 h 283"/>
                <a:gd name="T86" fmla="*/ 294805 w 373"/>
                <a:gd name="T87" fmla="*/ 4962 h 283"/>
                <a:gd name="T88" fmla="*/ 289243 w 373"/>
                <a:gd name="T89" fmla="*/ 5361 h 283"/>
                <a:gd name="T90" fmla="*/ 283686 w 373"/>
                <a:gd name="T91" fmla="*/ 5510 h 283"/>
                <a:gd name="T92" fmla="*/ 277584 w 373"/>
                <a:gd name="T93" fmla="*/ 5718 h 283"/>
                <a:gd name="T94" fmla="*/ 271366 w 373"/>
                <a:gd name="T95" fmla="*/ 5718 h 283"/>
                <a:gd name="T96" fmla="*/ 265936 w 373"/>
                <a:gd name="T97" fmla="*/ 5510 h 283"/>
                <a:gd name="T98" fmla="*/ 265936 w 373"/>
                <a:gd name="T99" fmla="*/ 5510 h 283"/>
                <a:gd name="T100" fmla="*/ 251693 w 373"/>
                <a:gd name="T101" fmla="*/ 4757 h 283"/>
                <a:gd name="T102" fmla="*/ 243162 w 373"/>
                <a:gd name="T103" fmla="*/ 4053 h 283"/>
                <a:gd name="T104" fmla="*/ 234709 w 373"/>
                <a:gd name="T105" fmla="*/ 2843 h 283"/>
                <a:gd name="T106" fmla="*/ 217410 w 373"/>
                <a:gd name="T107" fmla="*/ 1339 h 283"/>
                <a:gd name="T108" fmla="*/ 217410 w 373"/>
                <a:gd name="T109" fmla="*/ 1339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3"/>
                <a:gd name="T166" fmla="*/ 0 h 283"/>
                <a:gd name="T167" fmla="*/ 373 w 373"/>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3" h="283">
                  <a:moveTo>
                    <a:pt x="272" y="25"/>
                  </a:moveTo>
                  <a:lnTo>
                    <a:pt x="272" y="25"/>
                  </a:lnTo>
                  <a:lnTo>
                    <a:pt x="258" y="11"/>
                  </a:lnTo>
                  <a:lnTo>
                    <a:pt x="240" y="0"/>
                  </a:lnTo>
                  <a:lnTo>
                    <a:pt x="218" y="0"/>
                  </a:lnTo>
                  <a:lnTo>
                    <a:pt x="197" y="0"/>
                  </a:lnTo>
                  <a:lnTo>
                    <a:pt x="175" y="11"/>
                  </a:lnTo>
                  <a:lnTo>
                    <a:pt x="150" y="29"/>
                  </a:lnTo>
                  <a:lnTo>
                    <a:pt x="129" y="51"/>
                  </a:lnTo>
                  <a:lnTo>
                    <a:pt x="104" y="79"/>
                  </a:lnTo>
                  <a:lnTo>
                    <a:pt x="71" y="129"/>
                  </a:lnTo>
                  <a:lnTo>
                    <a:pt x="46" y="172"/>
                  </a:lnTo>
                  <a:lnTo>
                    <a:pt x="28" y="208"/>
                  </a:lnTo>
                  <a:lnTo>
                    <a:pt x="14" y="237"/>
                  </a:lnTo>
                  <a:lnTo>
                    <a:pt x="3" y="276"/>
                  </a:lnTo>
                  <a:lnTo>
                    <a:pt x="0" y="283"/>
                  </a:lnTo>
                  <a:lnTo>
                    <a:pt x="7" y="269"/>
                  </a:lnTo>
                  <a:lnTo>
                    <a:pt x="25" y="237"/>
                  </a:lnTo>
                  <a:lnTo>
                    <a:pt x="54" y="197"/>
                  </a:lnTo>
                  <a:lnTo>
                    <a:pt x="86" y="151"/>
                  </a:lnTo>
                  <a:lnTo>
                    <a:pt x="125" y="108"/>
                  </a:lnTo>
                  <a:lnTo>
                    <a:pt x="147" y="94"/>
                  </a:lnTo>
                  <a:lnTo>
                    <a:pt x="168" y="79"/>
                  </a:lnTo>
                  <a:lnTo>
                    <a:pt x="190" y="72"/>
                  </a:lnTo>
                  <a:lnTo>
                    <a:pt x="211" y="68"/>
                  </a:lnTo>
                  <a:lnTo>
                    <a:pt x="233" y="72"/>
                  </a:lnTo>
                  <a:lnTo>
                    <a:pt x="251" y="79"/>
                  </a:lnTo>
                  <a:lnTo>
                    <a:pt x="286" y="108"/>
                  </a:lnTo>
                  <a:lnTo>
                    <a:pt x="312" y="133"/>
                  </a:lnTo>
                  <a:lnTo>
                    <a:pt x="322" y="140"/>
                  </a:lnTo>
                  <a:lnTo>
                    <a:pt x="337" y="144"/>
                  </a:lnTo>
                  <a:lnTo>
                    <a:pt x="347" y="144"/>
                  </a:lnTo>
                  <a:lnTo>
                    <a:pt x="355" y="137"/>
                  </a:lnTo>
                  <a:lnTo>
                    <a:pt x="365" y="129"/>
                  </a:lnTo>
                  <a:lnTo>
                    <a:pt x="369" y="119"/>
                  </a:lnTo>
                  <a:lnTo>
                    <a:pt x="373" y="108"/>
                  </a:lnTo>
                  <a:lnTo>
                    <a:pt x="373" y="94"/>
                  </a:lnTo>
                  <a:lnTo>
                    <a:pt x="373" y="90"/>
                  </a:lnTo>
                  <a:lnTo>
                    <a:pt x="369" y="94"/>
                  </a:lnTo>
                  <a:lnTo>
                    <a:pt x="362" y="101"/>
                  </a:lnTo>
                  <a:lnTo>
                    <a:pt x="355" y="104"/>
                  </a:lnTo>
                  <a:lnTo>
                    <a:pt x="347" y="108"/>
                  </a:lnTo>
                  <a:lnTo>
                    <a:pt x="340" y="108"/>
                  </a:lnTo>
                  <a:lnTo>
                    <a:pt x="333" y="104"/>
                  </a:lnTo>
                  <a:lnTo>
                    <a:pt x="315" y="90"/>
                  </a:lnTo>
                  <a:lnTo>
                    <a:pt x="304" y="76"/>
                  </a:lnTo>
                  <a:lnTo>
                    <a:pt x="294" y="54"/>
                  </a:lnTo>
                  <a:lnTo>
                    <a:pt x="272" y="25"/>
                  </a:lnTo>
                  <a:close/>
                </a:path>
              </a:pathLst>
            </a:custGeom>
            <a:solidFill>
              <a:srgbClr val="FA6106"/>
            </a:solidFill>
            <a:ln w="9525">
              <a:noFill/>
              <a:round/>
              <a:headEnd/>
              <a:tailEnd/>
            </a:ln>
          </p:spPr>
          <p:txBody>
            <a:bodyPr/>
            <a:lstStyle/>
            <a:p>
              <a:endParaRPr lang="en-US"/>
            </a:p>
          </p:txBody>
        </p:sp>
        <p:sp>
          <p:nvSpPr>
            <p:cNvPr id="41058" name="Freeform 107"/>
            <p:cNvSpPr>
              <a:spLocks/>
            </p:cNvSpPr>
            <p:nvPr/>
          </p:nvSpPr>
          <p:spPr bwMode="auto">
            <a:xfrm>
              <a:off x="2106" y="1690"/>
              <a:ext cx="443" cy="329"/>
            </a:xfrm>
            <a:custGeom>
              <a:avLst/>
              <a:gdLst>
                <a:gd name="T0" fmla="*/ 0 w 254"/>
                <a:gd name="T1" fmla="*/ 12725 h 236"/>
                <a:gd name="T2" fmla="*/ 0 w 254"/>
                <a:gd name="T3" fmla="*/ 12725 h 236"/>
                <a:gd name="T4" fmla="*/ 16876 w 254"/>
                <a:gd name="T5" fmla="*/ 9844 h 236"/>
                <a:gd name="T6" fmla="*/ 34050 w 254"/>
                <a:gd name="T7" fmla="*/ 6959 h 236"/>
                <a:gd name="T8" fmla="*/ 48214 w 254"/>
                <a:gd name="T9" fmla="*/ 5357 h 236"/>
                <a:gd name="T10" fmla="*/ 59386 w 254"/>
                <a:gd name="T11" fmla="*/ 3843 h 236"/>
                <a:gd name="T12" fmla="*/ 75845 w 254"/>
                <a:gd name="T13" fmla="*/ 2539 h 236"/>
                <a:gd name="T14" fmla="*/ 90328 w 254"/>
                <a:gd name="T15" fmla="*/ 1352 h 236"/>
                <a:gd name="T16" fmla="*/ 107548 w 254"/>
                <a:gd name="T17" fmla="*/ 576 h 236"/>
                <a:gd name="T18" fmla="*/ 124602 w 254"/>
                <a:gd name="T19" fmla="*/ 212 h 236"/>
                <a:gd name="T20" fmla="*/ 133029 w 254"/>
                <a:gd name="T21" fmla="*/ 0 h 236"/>
                <a:gd name="T22" fmla="*/ 143938 w 254"/>
                <a:gd name="T23" fmla="*/ 212 h 236"/>
                <a:gd name="T24" fmla="*/ 153165 w 254"/>
                <a:gd name="T25" fmla="*/ 396 h 236"/>
                <a:gd name="T26" fmla="*/ 161754 w 254"/>
                <a:gd name="T27" fmla="*/ 576 h 236"/>
                <a:gd name="T28" fmla="*/ 170402 w 254"/>
                <a:gd name="T29" fmla="*/ 1119 h 236"/>
                <a:gd name="T30" fmla="*/ 181229 w 254"/>
                <a:gd name="T31" fmla="*/ 1747 h 236"/>
                <a:gd name="T32" fmla="*/ 201272 w 254"/>
                <a:gd name="T33" fmla="*/ 3432 h 236"/>
                <a:gd name="T34" fmla="*/ 201272 w 254"/>
                <a:gd name="T35" fmla="*/ 3432 h 236"/>
                <a:gd name="T36" fmla="*/ 195865 w 254"/>
                <a:gd name="T37" fmla="*/ 3280 h 236"/>
                <a:gd name="T38" fmla="*/ 184438 w 254"/>
                <a:gd name="T39" fmla="*/ 2539 h 236"/>
                <a:gd name="T40" fmla="*/ 164121 w 254"/>
                <a:gd name="T41" fmla="*/ 1953 h 236"/>
                <a:gd name="T42" fmla="*/ 150278 w 254"/>
                <a:gd name="T43" fmla="*/ 1747 h 236"/>
                <a:gd name="T44" fmla="*/ 138628 w 254"/>
                <a:gd name="T45" fmla="*/ 1747 h 236"/>
                <a:gd name="T46" fmla="*/ 122186 w 254"/>
                <a:gd name="T47" fmla="*/ 1953 h 236"/>
                <a:gd name="T48" fmla="*/ 107548 w 254"/>
                <a:gd name="T49" fmla="*/ 2323 h 236"/>
                <a:gd name="T50" fmla="*/ 90328 w 254"/>
                <a:gd name="T51" fmla="*/ 3038 h 236"/>
                <a:gd name="T52" fmla="*/ 73765 w 254"/>
                <a:gd name="T53" fmla="*/ 4054 h 236"/>
                <a:gd name="T54" fmla="*/ 56353 w 254"/>
                <a:gd name="T55" fmla="*/ 5608 h 236"/>
                <a:gd name="T56" fmla="*/ 36474 w 254"/>
                <a:gd name="T57" fmla="*/ 7532 h 236"/>
                <a:gd name="T58" fmla="*/ 16876 w 254"/>
                <a:gd name="T59" fmla="*/ 9844 h 236"/>
                <a:gd name="T60" fmla="*/ 0 w 254"/>
                <a:gd name="T61" fmla="*/ 12725 h 236"/>
                <a:gd name="T62" fmla="*/ 0 w 254"/>
                <a:gd name="T63" fmla="*/ 127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36"/>
                <a:gd name="T98" fmla="*/ 254 w 254"/>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36">
                  <a:moveTo>
                    <a:pt x="0" y="236"/>
                  </a:moveTo>
                  <a:lnTo>
                    <a:pt x="0" y="236"/>
                  </a:lnTo>
                  <a:lnTo>
                    <a:pt x="21" y="183"/>
                  </a:lnTo>
                  <a:lnTo>
                    <a:pt x="43" y="129"/>
                  </a:lnTo>
                  <a:lnTo>
                    <a:pt x="61" y="100"/>
                  </a:lnTo>
                  <a:lnTo>
                    <a:pt x="75" y="72"/>
                  </a:lnTo>
                  <a:lnTo>
                    <a:pt x="96" y="47"/>
                  </a:lnTo>
                  <a:lnTo>
                    <a:pt x="114" y="25"/>
                  </a:lnTo>
                  <a:lnTo>
                    <a:pt x="136" y="11"/>
                  </a:lnTo>
                  <a:lnTo>
                    <a:pt x="157" y="4"/>
                  </a:lnTo>
                  <a:lnTo>
                    <a:pt x="168" y="0"/>
                  </a:lnTo>
                  <a:lnTo>
                    <a:pt x="182" y="4"/>
                  </a:lnTo>
                  <a:lnTo>
                    <a:pt x="193" y="7"/>
                  </a:lnTo>
                  <a:lnTo>
                    <a:pt x="204" y="11"/>
                  </a:lnTo>
                  <a:lnTo>
                    <a:pt x="215" y="21"/>
                  </a:lnTo>
                  <a:lnTo>
                    <a:pt x="229" y="32"/>
                  </a:lnTo>
                  <a:lnTo>
                    <a:pt x="254" y="64"/>
                  </a:lnTo>
                  <a:lnTo>
                    <a:pt x="247" y="61"/>
                  </a:lnTo>
                  <a:lnTo>
                    <a:pt x="233" y="47"/>
                  </a:lnTo>
                  <a:lnTo>
                    <a:pt x="207" y="36"/>
                  </a:lnTo>
                  <a:lnTo>
                    <a:pt x="190" y="32"/>
                  </a:lnTo>
                  <a:lnTo>
                    <a:pt x="175" y="32"/>
                  </a:lnTo>
                  <a:lnTo>
                    <a:pt x="154" y="36"/>
                  </a:lnTo>
                  <a:lnTo>
                    <a:pt x="136" y="43"/>
                  </a:lnTo>
                  <a:lnTo>
                    <a:pt x="114" y="57"/>
                  </a:lnTo>
                  <a:lnTo>
                    <a:pt x="93" y="75"/>
                  </a:lnTo>
                  <a:lnTo>
                    <a:pt x="71" y="104"/>
                  </a:lnTo>
                  <a:lnTo>
                    <a:pt x="46" y="140"/>
                  </a:lnTo>
                  <a:lnTo>
                    <a:pt x="21" y="183"/>
                  </a:lnTo>
                  <a:lnTo>
                    <a:pt x="0" y="236"/>
                  </a:lnTo>
                  <a:close/>
                </a:path>
              </a:pathLst>
            </a:custGeom>
            <a:solidFill>
              <a:srgbClr val="FFD100"/>
            </a:solidFill>
            <a:ln w="9525">
              <a:noFill/>
              <a:round/>
              <a:headEnd/>
              <a:tailEnd/>
            </a:ln>
          </p:spPr>
          <p:txBody>
            <a:bodyPr/>
            <a:lstStyle/>
            <a:p>
              <a:endParaRPr lang="en-US"/>
            </a:p>
          </p:txBody>
        </p:sp>
      </p:grpSp>
      <p:grpSp>
        <p:nvGrpSpPr>
          <p:cNvPr id="7" name="Group 108"/>
          <p:cNvGrpSpPr>
            <a:grpSpLocks/>
          </p:cNvGrpSpPr>
          <p:nvPr/>
        </p:nvGrpSpPr>
        <p:grpSpPr bwMode="auto">
          <a:xfrm>
            <a:off x="5946775" y="2165350"/>
            <a:ext cx="628650" cy="514350"/>
            <a:chOff x="1964" y="1975"/>
            <a:chExt cx="574" cy="588"/>
          </a:xfrm>
        </p:grpSpPr>
        <p:sp>
          <p:nvSpPr>
            <p:cNvPr id="41055" name="Freeform 109"/>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41056" name="Freeform 110"/>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41054" name="Text Box 111"/>
          <p:cNvSpPr txBox="1">
            <a:spLocks noChangeArrowheads="1"/>
          </p:cNvSpPr>
          <p:nvPr/>
        </p:nvSpPr>
        <p:spPr bwMode="auto">
          <a:xfrm>
            <a:off x="533400" y="457200"/>
            <a:ext cx="7848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a:solidFill>
                  <a:schemeClr val="tx2"/>
                </a:solidFill>
              </a:rPr>
              <a:t>Questions</a:t>
            </a:r>
          </a:p>
        </p:txBody>
      </p:sp>
      <p:sp>
        <p:nvSpPr>
          <p:cNvPr id="112" name="Rounded Rectangle 111"/>
          <p:cNvSpPr/>
          <p:nvPr/>
        </p:nvSpPr>
        <p:spPr>
          <a:xfrm>
            <a:off x="4800600" y="6553200"/>
            <a:ext cx="4267200"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6" dur="3000" fill="hold"/>
                                        <p:tgtEl>
                                          <p:spTgt spid="2"/>
                                        </p:tgtEl>
                                        <p:attrNameLst>
                                          <p:attrName>ppt_x</p:attrName>
                                          <p:attrName>ppt_y</p:attrName>
                                        </p:attrNameLst>
                                      </p:cBhvr>
                                    </p:animMotion>
                                  </p:childTnLst>
                                </p:cTn>
                              </p:par>
                            </p:childTnLst>
                          </p:cTn>
                        </p:par>
                        <p:par>
                          <p:cTn id="7" fill="hold" nodeType="afterGroup">
                            <p:stCondLst>
                              <p:cond delay="4500"/>
                            </p:stCondLst>
                            <p:childTnLst>
                              <p:par>
                                <p:cTn id="8" presetID="0" presetClass="path" presetSubtype="0" accel="50000" decel="50000" fill="hold" nodeType="afterEffect">
                                  <p:stCondLst>
                                    <p:cond delay="0"/>
                                  </p:stCondLst>
                                  <p:childTnLst>
                                    <p:animMotion origin="layout" path="M 3.88889E-6 0.00347 L -0.00052 -0.03033 " pathEditMode="relative" rAng="0" ptsTypes="AA">
                                      <p:cBhvr>
                                        <p:cTn id="9" dur="2000" fill="hold"/>
                                        <p:tgtEl>
                                          <p:spTgt spid="6"/>
                                        </p:tgtEl>
                                        <p:attrNameLst>
                                          <p:attrName>ppt_x</p:attrName>
                                          <p:attrName>ppt_y</p:attrName>
                                        </p:attrNameLst>
                                      </p:cBhvr>
                                      <p:rCtr x="0" y="-17"/>
                                    </p:animMotion>
                                  </p:childTnLst>
                                </p:cTn>
                              </p:par>
                              <p:par>
                                <p:cTn id="10" presetID="0" presetClass="path" presetSubtype="0" repeatCount="2000" accel="50000" decel="50000" fill="hold" nodeType="withEffect">
                                  <p:stCondLst>
                                    <p:cond delay="0"/>
                                  </p:stCondLst>
                                  <p:childTnLst>
                                    <p:animMotion origin="layout" path="M -0.01041 0.00463 C 0.01563 0.00879 0.04219 0.01296 0.05347 0.0118 C 0.06476 0.01041 0.0684 -0.00116 0.05677 -0.00417 C 0.04531 -0.00787 -0.00694 -0.0125 -0.01649 -0.01042 C -0.02587 -0.0088 -0.01302 -0.00232 -1.94444E-6 0.00393 " pathEditMode="relative" rAng="900000" ptsTypes="aaaaA">
                                      <p:cBhvr>
                                        <p:cTn id="11" dur="2000" spd="-100000" fill="hold"/>
                                        <p:tgtEl>
                                          <p:spTgt spid="5"/>
                                        </p:tgtEl>
                                        <p:attrNameLst>
                                          <p:attrName>ppt_x</p:attrName>
                                          <p:attrName>ppt_y</p:attrName>
                                        </p:attrNameLst>
                                      </p:cBhvr>
                                      <p:rCtr x="31" y="-6"/>
                                    </p:animMotion>
                                  </p:childTnLst>
                                </p:cTn>
                              </p:par>
                            </p:childTnLst>
                          </p:cTn>
                        </p:par>
                        <p:par>
                          <p:cTn id="12" fill="hold" nodeType="afterGroup">
                            <p:stCondLst>
                              <p:cond delay="8500"/>
                            </p:stCondLst>
                            <p:childTnLst>
                              <p:par>
                                <p:cTn id="13"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14" dur="3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524000"/>
            <a:ext cx="9144000" cy="5334000"/>
          </a:xfrm>
        </p:spPr>
        <p:txBody>
          <a:bodyPr>
            <a:normAutofit fontScale="25000" lnSpcReduction="20000"/>
          </a:bodyPr>
          <a:lstStyle/>
          <a:p>
            <a:pPr marL="514350" indent="-514350" eaLnBrk="1" fontAlgn="auto" hangingPunct="1">
              <a:lnSpc>
                <a:spcPct val="80000"/>
              </a:lnSpc>
              <a:spcAft>
                <a:spcPts val="0"/>
              </a:spcAft>
              <a:buFont typeface="Wingdings 2"/>
              <a:buNone/>
              <a:defRPr/>
            </a:pPr>
            <a:r>
              <a:rPr lang="en-US" sz="9800" b="1" u="sng" dirty="0" smtClean="0">
                <a:solidFill>
                  <a:srgbClr val="FF0000"/>
                </a:solidFill>
              </a:rPr>
              <a:t>INPUT UNIT</a:t>
            </a:r>
            <a:r>
              <a:rPr lang="en-US" sz="7400" dirty="0" smtClean="0"/>
              <a:t/>
            </a:r>
            <a:br>
              <a:rPr lang="en-US" sz="7400" dirty="0" smtClean="0"/>
            </a:br>
            <a:endParaRPr lang="en-US" sz="7400" dirty="0" smtClean="0"/>
          </a:p>
          <a:p>
            <a:pPr marL="514350" indent="-514350" algn="just" eaLnBrk="1" fontAlgn="auto" hangingPunct="1">
              <a:lnSpc>
                <a:spcPct val="80000"/>
              </a:lnSpc>
              <a:spcAft>
                <a:spcPts val="0"/>
              </a:spcAft>
              <a:buFont typeface="Wingdings 2"/>
              <a:buNone/>
              <a:defRPr/>
            </a:pPr>
            <a:r>
              <a:rPr lang="en-US" dirty="0" smtClean="0">
                <a:solidFill>
                  <a:schemeClr val="accent2">
                    <a:lumMod val="50000"/>
                  </a:schemeClr>
                </a:solidFill>
                <a:latin typeface="Times New Roman" pitchFamily="18" charset="0"/>
                <a:cs typeface="Times New Roman" pitchFamily="18" charset="0"/>
              </a:rPr>
              <a:t>   </a:t>
            </a:r>
            <a:r>
              <a:rPr lang="en-US" sz="3600" dirty="0" smtClean="0">
                <a:solidFill>
                  <a:schemeClr val="accent2">
                    <a:lumMod val="50000"/>
                  </a:schemeClr>
                </a:solidFill>
                <a:latin typeface="Times New Roman" pitchFamily="18" charset="0"/>
                <a:cs typeface="Times New Roman" pitchFamily="18" charset="0"/>
              </a:rPr>
              <a:t>    </a:t>
            </a:r>
            <a:r>
              <a:rPr lang="en-US" sz="5600" dirty="0" smtClean="0">
                <a:solidFill>
                  <a:schemeClr val="accent2">
                    <a:lumMod val="50000"/>
                  </a:schemeClr>
                </a:solidFill>
                <a:latin typeface="Times New Roman" pitchFamily="18" charset="0"/>
                <a:cs typeface="Times New Roman" pitchFamily="18" charset="0"/>
              </a:rPr>
              <a:t> </a:t>
            </a:r>
            <a:r>
              <a:rPr lang="en-US" sz="9600" b="1" dirty="0" smtClean="0">
                <a:solidFill>
                  <a:srgbClr val="002060"/>
                </a:solidFill>
                <a:latin typeface="Times New Roman" pitchFamily="18" charset="0"/>
                <a:cs typeface="Times New Roman" pitchFamily="18" charset="0"/>
              </a:rPr>
              <a:t>Computers need to receive data and instruction in order to Solve </a:t>
            </a:r>
          </a:p>
          <a:p>
            <a:pPr marL="514350" indent="-514350" algn="just" eaLnBrk="1" fontAlgn="auto" hangingPunct="1">
              <a:lnSpc>
                <a:spcPct val="80000"/>
              </a:lnSpc>
              <a:spcAft>
                <a:spcPts val="0"/>
              </a:spcAft>
              <a:buFont typeface="Wingdings 2"/>
              <a:buNone/>
              <a:defRPr/>
            </a:pPr>
            <a:r>
              <a:rPr lang="en-US" sz="9600" b="1" dirty="0" smtClean="0">
                <a:solidFill>
                  <a:srgbClr val="002060"/>
                </a:solidFill>
                <a:latin typeface="Times New Roman" pitchFamily="18" charset="0"/>
                <a:cs typeface="Times New Roman" pitchFamily="18" charset="0"/>
              </a:rPr>
              <a:t>Any Problem. Therefore we need to input the data and Instructions </a:t>
            </a:r>
          </a:p>
          <a:p>
            <a:pPr marL="514350" indent="-514350" algn="just" eaLnBrk="1" fontAlgn="auto" hangingPunct="1">
              <a:lnSpc>
                <a:spcPct val="80000"/>
              </a:lnSpc>
              <a:spcAft>
                <a:spcPts val="0"/>
              </a:spcAft>
              <a:buFont typeface="Wingdings 2"/>
              <a:buNone/>
              <a:defRPr/>
            </a:pPr>
            <a:r>
              <a:rPr lang="en-US" sz="9600" b="1" dirty="0" smtClean="0">
                <a:solidFill>
                  <a:srgbClr val="002060"/>
                </a:solidFill>
                <a:latin typeface="Times New Roman" pitchFamily="18" charset="0"/>
                <a:cs typeface="Times New Roman" pitchFamily="18" charset="0"/>
              </a:rPr>
              <a:t>into the computers. The input unit consists of one or more input </a:t>
            </a:r>
          </a:p>
          <a:p>
            <a:pPr marL="514350" indent="-514350" algn="just" eaLnBrk="1" fontAlgn="auto" hangingPunct="1">
              <a:lnSpc>
                <a:spcPct val="80000"/>
              </a:lnSpc>
              <a:spcAft>
                <a:spcPts val="0"/>
              </a:spcAft>
              <a:buFont typeface="Wingdings 2"/>
              <a:buNone/>
              <a:defRPr/>
            </a:pPr>
            <a:r>
              <a:rPr lang="en-US" sz="9600" b="1" dirty="0" smtClean="0">
                <a:solidFill>
                  <a:srgbClr val="002060"/>
                </a:solidFill>
                <a:latin typeface="Times New Roman" pitchFamily="18" charset="0"/>
                <a:cs typeface="Times New Roman" pitchFamily="18" charset="0"/>
              </a:rPr>
              <a:t>devices.</a:t>
            </a:r>
            <a:endParaRPr lang="en-US" sz="8000" b="1" dirty="0" smtClean="0">
              <a:solidFill>
                <a:srgbClr val="002060"/>
              </a:solidFill>
              <a:latin typeface="Times New Roman" pitchFamily="18" charset="0"/>
              <a:cs typeface="Times New Roman" pitchFamily="18" charset="0"/>
            </a:endParaRPr>
          </a:p>
          <a:p>
            <a:pPr marL="514350" indent="-514350" algn="just" eaLnBrk="1" fontAlgn="auto" hangingPunct="1">
              <a:lnSpc>
                <a:spcPct val="80000"/>
              </a:lnSpc>
              <a:spcAft>
                <a:spcPts val="0"/>
              </a:spcAft>
              <a:buFont typeface="Wingdings 2"/>
              <a:buNone/>
              <a:defRPr/>
            </a:pPr>
            <a:endParaRPr lang="en-US" sz="5100" dirty="0" smtClean="0">
              <a:solidFill>
                <a:schemeClr val="accent2">
                  <a:lumMod val="50000"/>
                </a:schemeClr>
              </a:solidFill>
              <a:latin typeface="Times New Roman" pitchFamily="18" charset="0"/>
              <a:cs typeface="Times New Roman" pitchFamily="18" charset="0"/>
            </a:endParaRPr>
          </a:p>
          <a:p>
            <a:pPr algn="just" eaLnBrk="1" fontAlgn="auto" hangingPunct="1">
              <a:lnSpc>
                <a:spcPct val="80000"/>
              </a:lnSpc>
              <a:spcAft>
                <a:spcPts val="0"/>
              </a:spcAft>
              <a:buFont typeface="Arial" pitchFamily="34" charset="0"/>
              <a:buChar char="•"/>
              <a:defRPr/>
            </a:pPr>
            <a:r>
              <a:rPr lang="en-US" sz="5100" dirty="0" smtClean="0">
                <a:solidFill>
                  <a:schemeClr val="accent2">
                    <a:lumMod val="50000"/>
                  </a:schemeClr>
                </a:solidFill>
                <a:latin typeface="Times New Roman" pitchFamily="18" charset="0"/>
                <a:cs typeface="Times New Roman" pitchFamily="18" charset="0"/>
              </a:rPr>
              <a:t> </a:t>
            </a:r>
            <a:r>
              <a:rPr lang="en-US" sz="9600" b="1" dirty="0" smtClean="0">
                <a:solidFill>
                  <a:schemeClr val="accent2">
                    <a:lumMod val="50000"/>
                  </a:schemeClr>
                </a:solidFill>
                <a:latin typeface="Times New Roman" pitchFamily="18" charset="0"/>
                <a:cs typeface="Times New Roman" pitchFamily="18" charset="0"/>
              </a:rPr>
              <a:t>Keyboard is the one of the most commonly used input device.</a:t>
            </a:r>
          </a:p>
          <a:p>
            <a:pPr algn="just" eaLnBrk="1" fontAlgn="auto" hangingPunct="1">
              <a:lnSpc>
                <a:spcPct val="80000"/>
              </a:lnSpc>
              <a:spcAft>
                <a:spcPts val="0"/>
              </a:spcAft>
              <a:defRPr/>
            </a:pPr>
            <a:r>
              <a:rPr lang="en-US" sz="9600" b="1" dirty="0" smtClean="0">
                <a:solidFill>
                  <a:schemeClr val="accent2">
                    <a:lumMod val="50000"/>
                  </a:schemeClr>
                </a:solidFill>
                <a:latin typeface="Times New Roman" pitchFamily="18" charset="0"/>
                <a:cs typeface="Times New Roman" pitchFamily="18" charset="0"/>
              </a:rPr>
              <a:t> Other commonly used input devices are the mouse, floppy disk </a:t>
            </a:r>
          </a:p>
          <a:p>
            <a:pPr algn="just" eaLnBrk="1" fontAlgn="auto" hangingPunct="1">
              <a:lnSpc>
                <a:spcPct val="80000"/>
              </a:lnSpc>
              <a:spcAft>
                <a:spcPts val="0"/>
              </a:spcAft>
              <a:defRPr/>
            </a:pPr>
            <a:r>
              <a:rPr lang="en-US" sz="9600" b="1" dirty="0" smtClean="0">
                <a:solidFill>
                  <a:schemeClr val="accent2">
                    <a:lumMod val="50000"/>
                  </a:schemeClr>
                </a:solidFill>
                <a:latin typeface="Times New Roman" pitchFamily="18" charset="0"/>
                <a:cs typeface="Times New Roman" pitchFamily="18" charset="0"/>
              </a:rPr>
              <a:t> drive, magnetic tape, etc.</a:t>
            </a:r>
          </a:p>
          <a:p>
            <a:pPr algn="just" eaLnBrk="1" fontAlgn="auto" hangingPunct="1">
              <a:lnSpc>
                <a:spcPct val="80000"/>
              </a:lnSpc>
              <a:spcAft>
                <a:spcPts val="0"/>
              </a:spcAft>
              <a:buFont typeface="Wingdings 2"/>
              <a:buNone/>
              <a:defRPr/>
            </a:pPr>
            <a:r>
              <a:rPr lang="en-US" sz="5100" dirty="0" smtClean="0">
                <a:solidFill>
                  <a:schemeClr val="accent2">
                    <a:lumMod val="50000"/>
                  </a:schemeClr>
                </a:solidFill>
                <a:latin typeface="Times New Roman" pitchFamily="18" charset="0"/>
                <a:cs typeface="Times New Roman" pitchFamily="18" charset="0"/>
              </a:rPr>
              <a:t> </a:t>
            </a:r>
          </a:p>
          <a:p>
            <a:pPr algn="just" eaLnBrk="1" fontAlgn="auto" hangingPunct="1">
              <a:lnSpc>
                <a:spcPct val="80000"/>
              </a:lnSpc>
              <a:spcAft>
                <a:spcPts val="0"/>
              </a:spcAft>
              <a:buFont typeface="Wingdings 2"/>
              <a:buNone/>
              <a:defRPr/>
            </a:pPr>
            <a:r>
              <a:rPr lang="en-US" sz="8600" b="1" u="sng" dirty="0" smtClean="0">
                <a:solidFill>
                  <a:srgbClr val="FF0000"/>
                </a:solidFill>
                <a:latin typeface="Times New Roman" pitchFamily="18" charset="0"/>
                <a:cs typeface="Times New Roman" pitchFamily="18" charset="0"/>
              </a:rPr>
              <a:t>All the input devices perform the following functions</a:t>
            </a:r>
            <a:r>
              <a:rPr lang="en-US" sz="8600" b="1" dirty="0" smtClean="0">
                <a:solidFill>
                  <a:srgbClr val="FF0000"/>
                </a:solidFill>
                <a:latin typeface="Times New Roman" pitchFamily="18" charset="0"/>
                <a:cs typeface="Times New Roman" pitchFamily="18" charset="0"/>
              </a:rPr>
              <a:t>.</a:t>
            </a:r>
          </a:p>
          <a:p>
            <a:pPr algn="just" eaLnBrk="1" fontAlgn="auto" hangingPunct="1">
              <a:lnSpc>
                <a:spcPct val="80000"/>
              </a:lnSpc>
              <a:spcAft>
                <a:spcPts val="0"/>
              </a:spcAft>
              <a:buFont typeface="Wingdings 2"/>
              <a:buNone/>
              <a:defRPr/>
            </a:pPr>
            <a:endParaRPr lang="en-US" sz="5100" dirty="0" smtClean="0">
              <a:solidFill>
                <a:schemeClr val="accent2">
                  <a:lumMod val="50000"/>
                </a:schemeClr>
              </a:solidFill>
              <a:latin typeface="Times New Roman" pitchFamily="18" charset="0"/>
              <a:cs typeface="Times New Roman" pitchFamily="18" charset="0"/>
            </a:endParaRPr>
          </a:p>
          <a:p>
            <a:pPr algn="just" eaLnBrk="1" fontAlgn="auto" hangingPunct="1">
              <a:lnSpc>
                <a:spcPct val="80000"/>
              </a:lnSpc>
              <a:spcAft>
                <a:spcPts val="0"/>
              </a:spcAft>
              <a:buFont typeface="Arial" pitchFamily="34" charset="0"/>
              <a:buChar char="•"/>
              <a:defRPr/>
            </a:pPr>
            <a:r>
              <a:rPr lang="en-US" sz="9600" b="1" dirty="0" smtClean="0">
                <a:solidFill>
                  <a:srgbClr val="002060"/>
                </a:solidFill>
                <a:latin typeface="Times New Roman" pitchFamily="18" charset="0"/>
                <a:cs typeface="Times New Roman" pitchFamily="18" charset="0"/>
              </a:rPr>
              <a:t>Accept the data and instructions from the outside   world. </a:t>
            </a:r>
          </a:p>
          <a:p>
            <a:pPr algn="just" eaLnBrk="1" fontAlgn="auto" hangingPunct="1">
              <a:lnSpc>
                <a:spcPct val="80000"/>
              </a:lnSpc>
              <a:spcAft>
                <a:spcPts val="0"/>
              </a:spcAft>
              <a:defRPr/>
            </a:pPr>
            <a:endParaRPr lang="en-US" sz="9600" dirty="0" smtClean="0">
              <a:solidFill>
                <a:schemeClr val="accent2">
                  <a:lumMod val="50000"/>
                </a:schemeClr>
              </a:solidFill>
              <a:latin typeface="Times New Roman" pitchFamily="18" charset="0"/>
              <a:cs typeface="Times New Roman" pitchFamily="18" charset="0"/>
            </a:endParaRPr>
          </a:p>
          <a:p>
            <a:pPr algn="just" eaLnBrk="1" fontAlgn="auto" hangingPunct="1">
              <a:lnSpc>
                <a:spcPct val="80000"/>
              </a:lnSpc>
              <a:spcAft>
                <a:spcPts val="0"/>
              </a:spcAft>
              <a:buFont typeface="Arial" pitchFamily="34" charset="0"/>
              <a:buChar char="•"/>
              <a:defRPr/>
            </a:pPr>
            <a:r>
              <a:rPr lang="en-US" sz="9600" b="1" dirty="0" smtClean="0">
                <a:solidFill>
                  <a:srgbClr val="FF0000"/>
                </a:solidFill>
                <a:latin typeface="Times New Roman" pitchFamily="18" charset="0"/>
                <a:cs typeface="Times New Roman" pitchFamily="18" charset="0"/>
              </a:rPr>
              <a:t>Convert it to a form that the computer can understand. </a:t>
            </a:r>
          </a:p>
          <a:p>
            <a:pPr algn="just" eaLnBrk="1" fontAlgn="auto" hangingPunct="1">
              <a:lnSpc>
                <a:spcPct val="80000"/>
              </a:lnSpc>
              <a:spcAft>
                <a:spcPts val="0"/>
              </a:spcAft>
              <a:buFont typeface="Arial" pitchFamily="34" charset="0"/>
              <a:buChar char="•"/>
              <a:defRPr/>
            </a:pPr>
            <a:endParaRPr lang="en-US" sz="9600" dirty="0" smtClean="0">
              <a:solidFill>
                <a:schemeClr val="accent2">
                  <a:lumMod val="50000"/>
                </a:schemeClr>
              </a:solidFill>
              <a:latin typeface="Times New Roman" pitchFamily="18" charset="0"/>
              <a:cs typeface="Times New Roman" pitchFamily="18" charset="0"/>
            </a:endParaRPr>
          </a:p>
          <a:p>
            <a:pPr algn="just" eaLnBrk="1" fontAlgn="auto" hangingPunct="1">
              <a:lnSpc>
                <a:spcPct val="80000"/>
              </a:lnSpc>
              <a:spcAft>
                <a:spcPts val="0"/>
              </a:spcAft>
              <a:buFont typeface="Arial" pitchFamily="34" charset="0"/>
              <a:buChar char="•"/>
              <a:defRPr/>
            </a:pPr>
            <a:r>
              <a:rPr lang="en-US" sz="9600" b="1" dirty="0" smtClean="0">
                <a:solidFill>
                  <a:srgbClr val="002060"/>
                </a:solidFill>
                <a:latin typeface="Times New Roman" pitchFamily="18" charset="0"/>
                <a:cs typeface="Times New Roman" pitchFamily="18" charset="0"/>
              </a:rPr>
              <a:t>Supply the converted data to the computer system for further </a:t>
            </a:r>
          </a:p>
          <a:p>
            <a:pPr algn="just" eaLnBrk="1" fontAlgn="auto" hangingPunct="1">
              <a:lnSpc>
                <a:spcPct val="80000"/>
              </a:lnSpc>
              <a:spcAft>
                <a:spcPts val="0"/>
              </a:spcAft>
              <a:defRPr/>
            </a:pPr>
            <a:r>
              <a:rPr lang="en-US" sz="9600" b="1" dirty="0" smtClean="0">
                <a:solidFill>
                  <a:srgbClr val="002060"/>
                </a:solidFill>
                <a:latin typeface="Times New Roman" pitchFamily="18" charset="0"/>
                <a:cs typeface="Times New Roman" pitchFamily="18" charset="0"/>
              </a:rPr>
              <a:t>  processing. </a:t>
            </a:r>
          </a:p>
        </p:txBody>
      </p:sp>
      <p:sp>
        <p:nvSpPr>
          <p:cNvPr id="5" name="Rounded Rectangle 4"/>
          <p:cNvSpPr/>
          <p:nvPr/>
        </p:nvSpPr>
        <p:spPr>
          <a:xfrm>
            <a:off x="4800600" y="6477000"/>
            <a:ext cx="42672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
        <p:nvSpPr>
          <p:cNvPr id="7" name="Title 1"/>
          <p:cNvSpPr txBox="1">
            <a:spLocks/>
          </p:cNvSpPr>
          <p:nvPr/>
        </p:nvSpPr>
        <p:spPr>
          <a:xfrm>
            <a:off x="457200" y="762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066800"/>
            <a:ext cx="8229600" cy="533400"/>
          </a:xfrm>
        </p:spPr>
        <p:txBody>
          <a:bodyPr>
            <a:normAutofit fontScale="90000"/>
          </a:bodyPr>
          <a:lstStyle/>
          <a:p>
            <a:pPr eaLnBrk="1" fontAlgn="auto" hangingPunct="1">
              <a:spcAft>
                <a:spcPts val="0"/>
              </a:spcAft>
              <a:defRPr/>
            </a:pPr>
            <a:r>
              <a:rPr lang="en-US" b="1" u="sng" dirty="0" smtClean="0">
                <a:solidFill>
                  <a:srgbClr val="FF0000"/>
                </a:solidFill>
              </a:rPr>
              <a:t>Storage Unit</a:t>
            </a:r>
            <a:endParaRPr lang="en-US" u="sng" dirty="0" smtClean="0">
              <a:solidFill>
                <a:srgbClr val="FF0000"/>
              </a:solidFill>
            </a:endParaRPr>
          </a:p>
        </p:txBody>
      </p:sp>
      <p:sp>
        <p:nvSpPr>
          <p:cNvPr id="13315" name="Content Placeholder 2"/>
          <p:cNvSpPr>
            <a:spLocks noGrp="1"/>
          </p:cNvSpPr>
          <p:nvPr>
            <p:ph idx="1"/>
          </p:nvPr>
        </p:nvSpPr>
        <p:spPr>
          <a:xfrm>
            <a:off x="0" y="1676400"/>
            <a:ext cx="9144000" cy="5181600"/>
          </a:xfrm>
        </p:spPr>
        <p:txBody>
          <a:bodyPr/>
          <a:lstStyle/>
          <a:p>
            <a:pPr eaLnBrk="1" hangingPunct="1"/>
            <a:r>
              <a:rPr lang="en-US" sz="2000" b="1" dirty="0" smtClean="0">
                <a:solidFill>
                  <a:schemeClr val="accent2">
                    <a:lumMod val="50000"/>
                  </a:schemeClr>
                </a:solidFill>
                <a:latin typeface="Times New Roman" pitchFamily="18" charset="0"/>
                <a:cs typeface="Times New Roman" pitchFamily="18" charset="0"/>
              </a:rPr>
              <a:t>The storage unit of the computer holds data and instructions that are entered through the input unit, before they are processed. </a:t>
            </a:r>
          </a:p>
          <a:p>
            <a:pPr eaLnBrk="1" hangingPunct="1"/>
            <a:r>
              <a:rPr lang="en-US" sz="2000" b="1" dirty="0" smtClean="0">
                <a:solidFill>
                  <a:srgbClr val="FF0000"/>
                </a:solidFill>
                <a:latin typeface="Times New Roman" pitchFamily="18" charset="0"/>
                <a:cs typeface="Times New Roman" pitchFamily="18" charset="0"/>
              </a:rPr>
              <a:t>It preserves the intermediate and final results before these are sent to the output devices. </a:t>
            </a:r>
          </a:p>
          <a:p>
            <a:pPr eaLnBrk="1" hangingPunct="1"/>
            <a:r>
              <a:rPr lang="en-US" sz="2000" b="1" dirty="0" smtClean="0">
                <a:latin typeface="Times New Roman" pitchFamily="18" charset="0"/>
                <a:cs typeface="Times New Roman" pitchFamily="18" charset="0"/>
              </a:rPr>
              <a:t>It also saves the data for the later use. </a:t>
            </a:r>
          </a:p>
          <a:p>
            <a:pPr eaLnBrk="1" hangingPunct="1">
              <a:buFontTx/>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 </a:t>
            </a:r>
            <a:r>
              <a:rPr lang="en-US" sz="2000" b="1" u="sng" dirty="0" smtClean="0">
                <a:solidFill>
                  <a:srgbClr val="FF0000"/>
                </a:solidFill>
                <a:latin typeface="Times New Roman" pitchFamily="18" charset="0"/>
                <a:cs typeface="Times New Roman" pitchFamily="18" charset="0"/>
              </a:rPr>
              <a:t>The various storage devices of a computer system are divided into two categories.</a:t>
            </a: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endParaRPr lang="en-US" sz="2000" b="1" dirty="0" smtClean="0">
              <a:solidFill>
                <a:srgbClr val="FF0000"/>
              </a:solidFill>
              <a:latin typeface="Times New Roman" pitchFamily="18" charset="0"/>
              <a:cs typeface="Times New Roman" pitchFamily="18" charset="0"/>
            </a:endParaRPr>
          </a:p>
          <a:p>
            <a:pPr eaLnBrk="1" hangingPunct="1">
              <a:buFontTx/>
              <a:buNone/>
            </a:pPr>
            <a:r>
              <a:rPr lang="en-US" sz="2000" b="1" dirty="0" smtClean="0">
                <a:solidFill>
                  <a:srgbClr val="7030A0"/>
                </a:solidFill>
                <a:latin typeface="Times New Roman" pitchFamily="18" charset="0"/>
                <a:cs typeface="Times New Roman" pitchFamily="18" charset="0"/>
              </a:rPr>
              <a:t>	</a:t>
            </a:r>
            <a:r>
              <a:rPr lang="en-US" sz="2000" b="1" u="sng" dirty="0" smtClean="0">
                <a:solidFill>
                  <a:schemeClr val="tx2">
                    <a:lumMod val="50000"/>
                  </a:schemeClr>
                </a:solidFill>
                <a:latin typeface="Times New Roman" pitchFamily="18" charset="0"/>
                <a:cs typeface="Times New Roman" pitchFamily="18" charset="0"/>
              </a:rPr>
              <a:t>1. Primary Storage: </a:t>
            </a:r>
            <a:r>
              <a:rPr lang="en-US" sz="2000" b="1" dirty="0" smtClean="0">
                <a:solidFill>
                  <a:schemeClr val="tx2">
                    <a:lumMod val="50000"/>
                  </a:schemeClr>
                </a:solidFill>
                <a:latin typeface="Times New Roman" pitchFamily="18" charset="0"/>
                <a:cs typeface="Times New Roman" pitchFamily="18" charset="0"/>
              </a:rPr>
              <a:t>Stores and provides very fast. </a:t>
            </a:r>
          </a:p>
          <a:p>
            <a:pPr eaLnBrk="1" hangingPunct="1"/>
            <a:r>
              <a:rPr lang="en-US" sz="2000" b="1" dirty="0" smtClean="0">
                <a:solidFill>
                  <a:srgbClr val="FF0000"/>
                </a:solidFill>
                <a:latin typeface="Times New Roman" pitchFamily="18" charset="0"/>
                <a:cs typeface="Times New Roman" pitchFamily="18" charset="0"/>
              </a:rPr>
              <a:t>This memory is generally used to hold the program being currently executed in the computer, the data being received from the input unit, the intermediate and final results of the program. </a:t>
            </a:r>
          </a:p>
          <a:p>
            <a:pPr eaLnBrk="1" hangingPunct="1"/>
            <a:r>
              <a:rPr lang="en-US" sz="2000" b="1" dirty="0" smtClean="0">
                <a:solidFill>
                  <a:srgbClr val="002060"/>
                </a:solidFill>
                <a:latin typeface="Times New Roman" pitchFamily="18" charset="0"/>
                <a:cs typeface="Times New Roman" pitchFamily="18" charset="0"/>
              </a:rPr>
              <a:t>The primary memory is temporary in nature. The data is lost, when the computer is switched off. </a:t>
            </a:r>
          </a:p>
        </p:txBody>
      </p:sp>
      <p:sp>
        <p:nvSpPr>
          <p:cNvPr id="5" name="Title 1"/>
          <p:cNvSpPr txBox="1">
            <a:spLocks/>
          </p:cNvSpPr>
          <p:nvPr/>
        </p:nvSpPr>
        <p:spPr>
          <a:xfrm>
            <a:off x="457200" y="76200"/>
            <a:ext cx="8229600" cy="9144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dk1"/>
                </a:solidFill>
                <a:effectLst/>
                <a:uLnTx/>
                <a:uFillTx/>
                <a:latin typeface="+mn-lt"/>
                <a:ea typeface="+mn-ea"/>
                <a:cs typeface="+mn-cs"/>
              </a:rPr>
              <a:t>Practical No-02</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Rounded Rectangle 6"/>
          <p:cNvSpPr/>
          <p:nvPr/>
        </p:nvSpPr>
        <p:spPr>
          <a:xfrm>
            <a:off x="4800600" y="6477000"/>
            <a:ext cx="42672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5906</Words>
  <Application>Microsoft Office PowerPoint</Application>
  <PresentationFormat>On-screen Show (4:3)</PresentationFormat>
  <Paragraphs>662</Paragraphs>
  <Slides>76</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Bitmap Image</vt:lpstr>
      <vt:lpstr>Dr.H.N.Sinha Arts and Commerce College, Patur Dist-Akola</vt:lpstr>
      <vt:lpstr>Dr.H.N.Sinha Arts and Commerce College, Patur Dist-Akola</vt:lpstr>
      <vt:lpstr>Dr.H.N.Sinha Arts and Commerce College, Patur Dist-Akola</vt:lpstr>
      <vt:lpstr>Index</vt:lpstr>
      <vt:lpstr>Practical No-01</vt:lpstr>
      <vt:lpstr>BLOCK DIAGRAM OF COMPUTER</vt:lpstr>
      <vt:lpstr>All computer perform the following basic operations for converting raw input data into usefull information and presenting it to the user.</vt:lpstr>
      <vt:lpstr>Slide 8</vt:lpstr>
      <vt:lpstr>Storage Unit</vt:lpstr>
      <vt:lpstr>Slide 10</vt:lpstr>
      <vt:lpstr>Slide 11</vt:lpstr>
      <vt:lpstr>Slide 12</vt:lpstr>
      <vt:lpstr>  Arithmetic Logical Unit </vt:lpstr>
      <vt:lpstr>Control Unit</vt:lpstr>
      <vt:lpstr>  Central Processing Unit </vt:lpstr>
      <vt:lpstr>Slide 16</vt:lpstr>
      <vt:lpstr>INPUT DEVICE</vt:lpstr>
      <vt:lpstr>The most common input devices are following.</vt:lpstr>
      <vt:lpstr>KEYBOARD</vt:lpstr>
      <vt:lpstr>Slide 20</vt:lpstr>
      <vt:lpstr>Slide 21</vt:lpstr>
      <vt:lpstr>Mice and other Pointing devices</vt:lpstr>
      <vt:lpstr>Slide 23</vt:lpstr>
      <vt:lpstr>scanner</vt:lpstr>
      <vt:lpstr>Slide 25</vt:lpstr>
      <vt:lpstr>CD-ROM </vt:lpstr>
      <vt:lpstr>Slide 27</vt:lpstr>
      <vt:lpstr>Output device </vt:lpstr>
      <vt:lpstr>Slide 29</vt:lpstr>
      <vt:lpstr>Examples of output devices: </vt:lpstr>
      <vt:lpstr>speaker</vt:lpstr>
      <vt:lpstr>Slide 32</vt:lpstr>
      <vt:lpstr>Headphones</vt:lpstr>
      <vt:lpstr>Slide 34</vt:lpstr>
      <vt:lpstr>Monitor</vt:lpstr>
      <vt:lpstr>Examples of Output Devices</vt:lpstr>
      <vt:lpstr>Screen Features </vt:lpstr>
      <vt:lpstr>Type of Screens </vt:lpstr>
      <vt:lpstr>Slide 39</vt:lpstr>
      <vt:lpstr> “Dot Matrix Printer”</vt:lpstr>
      <vt:lpstr> “Ink-Jet Printer”</vt:lpstr>
      <vt:lpstr> “Laser Printer”</vt:lpstr>
      <vt:lpstr>        “Multi-function printer”</vt:lpstr>
      <vt:lpstr>  Microsoft Word 2007 Introduction to Word Processors  </vt:lpstr>
      <vt:lpstr>What is Microsoft Word 2007?</vt:lpstr>
      <vt:lpstr>Starting Microsoft Word</vt:lpstr>
      <vt:lpstr>Getting Started with Word Processors </vt:lpstr>
      <vt:lpstr>Getting Started with Word Processors</vt:lpstr>
      <vt:lpstr>Getting Started with Word Processors</vt:lpstr>
      <vt:lpstr>Lesson Objectives</vt:lpstr>
      <vt:lpstr>Navigating within a Document</vt:lpstr>
      <vt:lpstr>Saving a File</vt:lpstr>
      <vt:lpstr>Opening an Existing File</vt:lpstr>
      <vt:lpstr>Printing Your File</vt:lpstr>
      <vt:lpstr>Editing and Formatting Text </vt:lpstr>
      <vt:lpstr>Copy + Paste</vt:lpstr>
      <vt:lpstr>Cut + Paste</vt:lpstr>
      <vt:lpstr>Formatting Text</vt:lpstr>
      <vt:lpstr>Formatting Text</vt:lpstr>
      <vt:lpstr>Alignment</vt:lpstr>
      <vt:lpstr>Bullets and Numbering</vt:lpstr>
      <vt:lpstr>Indenting and Spacing</vt:lpstr>
      <vt:lpstr>Undoing Mistakes</vt:lpstr>
      <vt:lpstr>Open one word document, navigate to the "Insert" tab menu on the Ribbon of Microsoft Word 2007/2010/2013, under the Header &amp; Footer options, you can easily see the "Footer" item at the middle. A Built-In dialog will appear by clicking Footer. </vt:lpstr>
      <vt:lpstr>Using Language Tools</vt:lpstr>
      <vt:lpstr>Spelling and Grammar Check</vt:lpstr>
      <vt:lpstr>Spelling and Grammar Check</vt:lpstr>
      <vt:lpstr>Language Tools: Thesaurus</vt:lpstr>
      <vt:lpstr>Inserting Table</vt:lpstr>
      <vt:lpstr>Tables and Pictures</vt:lpstr>
      <vt:lpstr>Tables and Pictures</vt:lpstr>
      <vt:lpstr>Tables and Pictures</vt:lpstr>
      <vt:lpstr>Tables and Pictures</vt:lpstr>
      <vt:lpstr>Page Layout</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Dr.H.N.Sinha Arts and Commerce College, Patur Dist-Akola</dc:title>
  <dc:creator>a1</dc:creator>
  <cp:lastModifiedBy>a1</cp:lastModifiedBy>
  <cp:revision>63</cp:revision>
  <dcterms:created xsi:type="dcterms:W3CDTF">2018-09-08T19:59:25Z</dcterms:created>
  <dcterms:modified xsi:type="dcterms:W3CDTF">2022-10-15T00:37:23Z</dcterms:modified>
</cp:coreProperties>
</file>