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9" r:id="rId2"/>
    <p:sldId id="256" r:id="rId3"/>
    <p:sldId id="257" r:id="rId4"/>
    <p:sldId id="261" r:id="rId5"/>
    <p:sldId id="262" r:id="rId6"/>
    <p:sldId id="263" r:id="rId7"/>
    <p:sldId id="264"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9"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C76DF4-57AC-475B-8AF3-727A798B6046}" type="datetimeFigureOut">
              <a:rPr lang="en-US" smtClean="0"/>
              <a:pPr/>
              <a:t>20/12/2021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FE0D4-C806-45E4-9D8E-415D812D366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5FE0D4-C806-45E4-9D8E-415D812D3667}"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1F1E4C97-D6FC-4064-9006-AEAB827FA6BE}" type="slidenum">
              <a:rPr lang="en-US" altLang="en-US"/>
              <a:pPr/>
              <a:t>47</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lIns="91438" tIns="45719" rIns="91438" bIns="45719"/>
          <a:lstStyle/>
          <a:p>
            <a:pPr eaLnBrk="1" hangingPunct="1"/>
            <a:endParaRPr lang="es-E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8059DA-1D2E-4D1E-8450-8527372DDFCE}" type="datetimeFigureOut">
              <a:rPr lang="en-US" smtClean="0"/>
              <a:pPr/>
              <a:t>20/12/2021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E6295-B0FB-4C60-A83D-DEE7280BAB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059DA-1D2E-4D1E-8450-8527372DDFCE}" type="datetimeFigureOut">
              <a:rPr lang="en-US" smtClean="0"/>
              <a:pPr/>
              <a:t>20/12/2021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E6295-B0FB-4C60-A83D-DEE7280BAB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accountingnotes.net/wp-content/uploads/2017/06/clip_image002-4.jp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1"/>
            <a:ext cx="7772400" cy="1470025"/>
          </a:xfrm>
        </p:spPr>
        <p:style>
          <a:lnRef idx="0">
            <a:schemeClr val="accent3"/>
          </a:lnRef>
          <a:fillRef idx="3">
            <a:schemeClr val="accent3"/>
          </a:fillRef>
          <a:effectRef idx="3">
            <a:schemeClr val="accent3"/>
          </a:effectRef>
          <a:fontRef idx="minor">
            <a:schemeClr val="lt1"/>
          </a:fontRef>
        </p:style>
        <p:txBody>
          <a:bodyPr>
            <a:normAutofit fontScale="90000"/>
          </a:bodyPr>
          <a:lstStyle/>
          <a:p>
            <a:r>
              <a:rPr lang="en-US" b="1" dirty="0" err="1" smtClean="0">
                <a:solidFill>
                  <a:srgbClr val="FF0000"/>
                </a:solidFill>
              </a:rPr>
              <a:t>Dr.H.N.Sinha</a:t>
            </a:r>
            <a:r>
              <a:rPr lang="en-US" b="1" dirty="0" smtClean="0">
                <a:solidFill>
                  <a:srgbClr val="FF0000"/>
                </a:solidFill>
              </a:rPr>
              <a:t> Arts and Commerce College, </a:t>
            </a:r>
            <a:r>
              <a:rPr lang="en-US" b="1" dirty="0" err="1" smtClean="0">
                <a:solidFill>
                  <a:srgbClr val="FF0000"/>
                </a:solidFill>
              </a:rPr>
              <a:t>Patur</a:t>
            </a:r>
            <a:r>
              <a:rPr lang="en-US" b="1" dirty="0" smtClean="0">
                <a:solidFill>
                  <a:srgbClr val="FF0000"/>
                </a:solidFill>
              </a:rPr>
              <a:t> Dist-Akola</a:t>
            </a:r>
            <a:endParaRPr lang="en-US" b="1" dirty="0">
              <a:solidFill>
                <a:srgbClr val="FF0000"/>
              </a:solidFill>
            </a:endParaRPr>
          </a:p>
        </p:txBody>
      </p:sp>
      <p:sp>
        <p:nvSpPr>
          <p:cNvPr id="3" name="Subtitle 2"/>
          <p:cNvSpPr>
            <a:spLocks noGrp="1"/>
          </p:cNvSpPr>
          <p:nvPr>
            <p:ph type="subTitle" idx="1"/>
          </p:nvPr>
        </p:nvSpPr>
        <p:spPr>
          <a:xfrm>
            <a:off x="1371600" y="1905000"/>
            <a:ext cx="6400800" cy="3733800"/>
          </a:xfrm>
        </p:spPr>
        <p:style>
          <a:lnRef idx="0">
            <a:schemeClr val="accent3"/>
          </a:lnRef>
          <a:fillRef idx="3">
            <a:schemeClr val="accent3"/>
          </a:fillRef>
          <a:effectRef idx="3">
            <a:schemeClr val="accent3"/>
          </a:effectRef>
          <a:fontRef idx="minor">
            <a:schemeClr val="lt1"/>
          </a:fontRef>
        </p:style>
        <p:txBody>
          <a:bodyPr>
            <a:normAutofit fontScale="32500" lnSpcReduction="20000"/>
          </a:bodyPr>
          <a:lstStyle/>
          <a:p>
            <a:r>
              <a:rPr lang="en-US" sz="19700" b="1" dirty="0" smtClean="0">
                <a:solidFill>
                  <a:srgbClr val="C00000"/>
                </a:solidFill>
              </a:rPr>
              <a:t>Welcome</a:t>
            </a:r>
          </a:p>
          <a:p>
            <a:endParaRPr lang="en-US" dirty="0" smtClean="0"/>
          </a:p>
          <a:p>
            <a:r>
              <a:rPr lang="en-US" dirty="0" smtClean="0"/>
              <a:t/>
            </a:r>
            <a:br>
              <a:rPr lang="en-US" dirty="0" smtClean="0"/>
            </a:br>
            <a:r>
              <a:rPr lang="en-US" sz="14100" b="1" dirty="0" err="1" smtClean="0">
                <a:solidFill>
                  <a:srgbClr val="002060"/>
                </a:solidFill>
              </a:rPr>
              <a:t>B.Com</a:t>
            </a:r>
            <a:r>
              <a:rPr lang="en-US" sz="14100" b="1" dirty="0" smtClean="0">
                <a:solidFill>
                  <a:srgbClr val="002060"/>
                </a:solidFill>
              </a:rPr>
              <a:t> II</a:t>
            </a:r>
          </a:p>
          <a:p>
            <a:r>
              <a:rPr lang="en-US" sz="14100" b="1" dirty="0" smtClean="0">
                <a:solidFill>
                  <a:srgbClr val="002060"/>
                </a:solidFill>
              </a:rPr>
              <a:t>SEM III</a:t>
            </a:r>
          </a:p>
          <a:p>
            <a:r>
              <a:rPr lang="en-US" sz="14100" b="1" dirty="0" err="1" smtClean="0">
                <a:solidFill>
                  <a:srgbClr val="002060"/>
                </a:solidFill>
              </a:rPr>
              <a:t>Auditting</a:t>
            </a:r>
            <a:endParaRPr lang="en-US" sz="14100" b="1" dirty="0" smtClean="0">
              <a:solidFill>
                <a:srgbClr val="002060"/>
              </a:solidFill>
            </a:endParaRPr>
          </a:p>
          <a:p>
            <a:endParaRPr lang="en-US" sz="14100" b="1" dirty="0">
              <a:solidFill>
                <a:srgbClr val="002060"/>
              </a:solidFill>
            </a:endParaRPr>
          </a:p>
        </p:txBody>
      </p:sp>
      <p:sp>
        <p:nvSpPr>
          <p:cNvPr id="4" name="Rounded Rectangle 3"/>
          <p:cNvSpPr/>
          <p:nvPr/>
        </p:nvSpPr>
        <p:spPr>
          <a:xfrm>
            <a:off x="4724400" y="6172200"/>
            <a:ext cx="4267200" cy="533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7467600" y="4724400"/>
            <a:ext cx="1600200" cy="1524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8800" b="1" dirty="0" smtClean="0"/>
              <a:t>3</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buNone/>
            </a:pP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0"/>
            <a:ext cx="9144000" cy="6524863"/>
          </a:xfrm>
          <a:prstGeom prst="rect">
            <a:avLst/>
          </a:prstGeom>
        </p:spPr>
        <p:txBody>
          <a:bodyPr wrap="square">
            <a:spAutoFit/>
          </a:bodyPr>
          <a:lstStyle/>
          <a:p>
            <a:pPr algn="just"/>
            <a:endParaRPr lang="en-US" sz="2000" b="1" dirty="0" smtClean="0">
              <a:solidFill>
                <a:srgbClr val="FF0000"/>
              </a:solidFill>
            </a:endParaRPr>
          </a:p>
          <a:p>
            <a:pPr algn="just"/>
            <a:r>
              <a:rPr lang="hi-IN" sz="2000" b="1" dirty="0" smtClean="0">
                <a:solidFill>
                  <a:srgbClr val="FF0000"/>
                </a:solidFill>
              </a:rPr>
              <a:t>ऑडिटची मर्यादा / तोटे</a:t>
            </a:r>
          </a:p>
          <a:p>
            <a:pPr algn="just"/>
            <a:r>
              <a:rPr lang="hi-IN" dirty="0" smtClean="0"/>
              <a:t>अकाउंटंट्ससाठी एक महत्त्वाचा मुद्दा म्हणजे आश्वासन सेवांना मर्यादा आहेत आणि म्हणूनच नेहमीच एक धोका असा असतो की ’चुकीचा निष्कर्ष काढला जाईल. आश्वासन कधीही परिपूर्ण असू शकत नाही. खाली दिलेल्या मर्यादेमुळे आश्वासन प्रदाते कधीही अचूकतेचे प्रमाणपत्र देणार नाहीत:</a:t>
            </a:r>
          </a:p>
          <a:p>
            <a:pPr algn="just"/>
            <a:r>
              <a:rPr lang="hi-IN" dirty="0" smtClean="0"/>
              <a:t>1. चाचणी वापरली जाते - लेखा परीक्षक आर्थिक स्टेटमेन्ट तयार करण्याच्या प्रक्रियेची सुरुवातपासून शेवटपर्यंत देखरेख ठेवत नाहीत.</a:t>
            </a:r>
          </a:p>
          <a:p>
            <a:pPr algn="just"/>
            <a:r>
              <a:rPr lang="hi-IN" dirty="0" smtClean="0"/>
              <a:t>२. लेखा प्रणाली ज्यावर आश्वासन प्रदाते काही प्रमाणात रिलायन्स ठेवू शकतात त्यांनाही अंतर्भूत मर्यादा असतात.</a:t>
            </a:r>
          </a:p>
          <a:p>
            <a:pPr algn="just"/>
            <a:r>
              <a:rPr lang="en-US" dirty="0" smtClean="0"/>
              <a:t>3.</a:t>
            </a:r>
            <a:r>
              <a:rPr lang="hi-IN" dirty="0" smtClean="0"/>
              <a:t>बहुतेक ऑडिट पुरावे निर्णायक ऐवजी मन वळविणारे असतात.</a:t>
            </a:r>
          </a:p>
          <a:p>
            <a:pPr algn="just"/>
            <a:r>
              <a:rPr lang="en-US" dirty="0" smtClean="0"/>
              <a:t>4. </a:t>
            </a:r>
            <a:r>
              <a:rPr lang="hi-IN" dirty="0" smtClean="0"/>
              <a:t>आश्वासन प्रदाते विषयातील प्रत्येक वस्तू मजकूर पाठवणार नाहीत.</a:t>
            </a:r>
          </a:p>
          <a:p>
            <a:pPr algn="just"/>
            <a:r>
              <a:rPr lang="en-US" dirty="0" smtClean="0"/>
              <a:t>5. </a:t>
            </a:r>
            <a:r>
              <a:rPr lang="hi-IN" dirty="0" smtClean="0"/>
              <a:t>क्लायंटचे स्टाफ सदस्य फसवणूकीमध्ये सामील होऊ शकतात जे नंतर हेतूपूर्वक लेखा </a:t>
            </a:r>
            <a:r>
              <a:rPr lang="en-US" dirty="0" smtClean="0"/>
              <a:t>  </a:t>
            </a:r>
          </a:p>
          <a:p>
            <a:pPr algn="just"/>
            <a:r>
              <a:rPr lang="en-US" dirty="0" smtClean="0"/>
              <a:t>    </a:t>
            </a:r>
            <a:r>
              <a:rPr lang="hi-IN" dirty="0" smtClean="0"/>
              <a:t>परीक्षकांकडून लपवले जाऊ शकतात किंवा त्याच हेतूसाठी त्यांना प्रकरण चुकीची सांगू शकतात.</a:t>
            </a:r>
          </a:p>
          <a:p>
            <a:pPr algn="just"/>
            <a:r>
              <a:rPr lang="en-US" dirty="0" smtClean="0"/>
              <a:t>6. </a:t>
            </a:r>
            <a:r>
              <a:rPr lang="hi-IN" dirty="0" smtClean="0"/>
              <a:t>हमीची तरतूद व्यक्तिनिष्ठ असू शकते आणि व्यावसायिक निर्णय घ्यावेत. उदाहरणार्थ, </a:t>
            </a:r>
            <a:endParaRPr lang="en-US" dirty="0" smtClean="0"/>
          </a:p>
          <a:p>
            <a:pPr algn="just"/>
            <a:r>
              <a:rPr lang="en-US" dirty="0" smtClean="0"/>
              <a:t>    </a:t>
            </a:r>
            <a:r>
              <a:rPr lang="hi-IN" dirty="0" smtClean="0"/>
              <a:t>विषयातील कोणत्या बाबी सर्वात महत्वाच्या आहेत याबद्दल, किती पुरावे मिळवायचे इ.</a:t>
            </a:r>
          </a:p>
          <a:p>
            <a:pPr algn="just"/>
            <a:r>
              <a:rPr lang="en-US" dirty="0" smtClean="0"/>
              <a:t>7.</a:t>
            </a:r>
            <a:r>
              <a:rPr lang="hi-IN" dirty="0" smtClean="0"/>
              <a:t>आश्वासन प्रदाते योग्य माहिती प्रदान करण्यासाठी जबाबदार पक्षावर आणि त्याच्या </a:t>
            </a:r>
            <a:endParaRPr lang="en-US" dirty="0" smtClean="0"/>
          </a:p>
          <a:p>
            <a:pPr algn="just"/>
            <a:r>
              <a:rPr lang="en-US" dirty="0" smtClean="0"/>
              <a:t>   </a:t>
            </a:r>
            <a:r>
              <a:rPr lang="hi-IN" dirty="0" smtClean="0"/>
              <a:t>कर्मचार्‍यांवर अवलंबून असतात, जे काही प्रकरणांमध्ये अन्य माध्यमांद्वारे सत्यापित करणे </a:t>
            </a:r>
            <a:endParaRPr lang="en-US" dirty="0" smtClean="0"/>
          </a:p>
          <a:p>
            <a:pPr algn="just"/>
            <a:r>
              <a:rPr lang="en-US" dirty="0" smtClean="0"/>
              <a:t>   </a:t>
            </a:r>
            <a:r>
              <a:rPr lang="hi-IN" dirty="0" smtClean="0"/>
              <a:t>अशक्य असू शकते.</a:t>
            </a:r>
          </a:p>
          <a:p>
            <a:pPr algn="just"/>
            <a:r>
              <a:rPr lang="en-US" dirty="0" smtClean="0"/>
              <a:t>8. </a:t>
            </a:r>
            <a:r>
              <a:rPr lang="hi-IN" dirty="0" smtClean="0"/>
              <a:t>विषयातील काही आयटम अंदाज असू शकतात आणि म्हणूनच ते अनिश्चित असतात. </a:t>
            </a:r>
            <a:endParaRPr lang="en-US" dirty="0" smtClean="0"/>
          </a:p>
          <a:p>
            <a:pPr algn="just"/>
            <a:r>
              <a:rPr lang="en-US" dirty="0" smtClean="0"/>
              <a:t>     </a:t>
            </a:r>
            <a:r>
              <a:rPr lang="hi-IN" dirty="0" smtClean="0"/>
              <a:t>निर्णयाचा अंदाज योग्य आहे की नाही असा निष्कर्ष काढणे अशक्य आहे.</a:t>
            </a:r>
          </a:p>
          <a:p>
            <a:pPr algn="just"/>
            <a:r>
              <a:rPr lang="hi-IN" dirty="0" smtClean="0"/>
              <a:t>9. आश्वासन अहवालाचे स्वरूप स्वतःच मर्यादित असू शकते कारण आश्वासन प्रदात्याने </a:t>
            </a:r>
            <a:r>
              <a:rPr lang="en-US" dirty="0" smtClean="0"/>
              <a:t> </a:t>
            </a:r>
          </a:p>
          <a:p>
            <a:pPr algn="just"/>
            <a:r>
              <a:rPr lang="en-US" dirty="0" smtClean="0"/>
              <a:t>      </a:t>
            </a:r>
            <a:r>
              <a:rPr lang="hi-IN" dirty="0" smtClean="0"/>
              <a:t>काढलेला प्रत्येक निर्णय आणि निष्कर्ष त्यामध्ये समाविष्ट होऊ शकत नाहीत.</a:t>
            </a:r>
          </a:p>
        </p:txBody>
      </p:sp>
      <p:sp>
        <p:nvSpPr>
          <p:cNvPr id="6" name="Oval 5"/>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12</a:t>
            </a:r>
            <a:endParaRPr lang="en-US" sz="10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457201"/>
            <a:ext cx="9144000" cy="4524315"/>
          </a:xfrm>
          <a:prstGeom prst="rect">
            <a:avLst/>
          </a:prstGeom>
        </p:spPr>
        <p:txBody>
          <a:bodyPr wrap="square">
            <a:spAutoFit/>
          </a:bodyPr>
          <a:lstStyle/>
          <a:p>
            <a:pPr algn="just"/>
            <a:r>
              <a:rPr lang="hi-IN" sz="2400" dirty="0" smtClean="0"/>
              <a:t>१०. उत्पादनाच्या कार्यक्षमतेची आणि व्यवसायातील कर्मचार्‍यांची कौशल्ये </a:t>
            </a:r>
            <a:endParaRPr lang="en-US" sz="2400" dirty="0" smtClean="0"/>
          </a:p>
          <a:p>
            <a:pPr algn="just"/>
            <a:r>
              <a:rPr lang="en-US" sz="2400" dirty="0" smtClean="0"/>
              <a:t>         </a:t>
            </a:r>
            <a:r>
              <a:rPr lang="hi-IN" sz="2400" dirty="0" smtClean="0"/>
              <a:t>विचारात घेत नाहीत.</a:t>
            </a:r>
          </a:p>
          <a:p>
            <a:pPr algn="just"/>
            <a:r>
              <a:rPr lang="hi-IN" sz="2400" dirty="0" smtClean="0"/>
              <a:t>११. </a:t>
            </a:r>
            <a:r>
              <a:rPr lang="en-US" sz="2400" dirty="0" smtClean="0"/>
              <a:t> </a:t>
            </a:r>
            <a:r>
              <a:rPr lang="hi-IN" sz="2400" dirty="0" smtClean="0"/>
              <a:t>वित्तीय डेटा कधीही चालू नसतो आणि कंपनीच्या सध्याच्या आर्थिक </a:t>
            </a:r>
            <a:endParaRPr lang="en-US" sz="2400" dirty="0" smtClean="0"/>
          </a:p>
          <a:p>
            <a:pPr algn="just"/>
            <a:r>
              <a:rPr lang="en-US" sz="2400" dirty="0" smtClean="0"/>
              <a:t>         </a:t>
            </a:r>
            <a:r>
              <a:rPr lang="hi-IN" sz="2400" dirty="0" smtClean="0"/>
              <a:t>स्थितीबद्दल बरेच काही प्रकट करत नाही.</a:t>
            </a:r>
          </a:p>
          <a:p>
            <a:pPr algn="just"/>
            <a:r>
              <a:rPr lang="hi-IN" sz="2400" dirty="0" smtClean="0"/>
              <a:t>12. भिन्न अकाउंटंट वेगवेगळे तंत्र वापरतात; म्हणूनच, ज्या कंपन्यांनी </a:t>
            </a:r>
            <a:endParaRPr lang="en-US" sz="2400" dirty="0" smtClean="0"/>
          </a:p>
          <a:p>
            <a:pPr algn="just"/>
            <a:r>
              <a:rPr lang="en-US" sz="2400" dirty="0" smtClean="0"/>
              <a:t>         </a:t>
            </a:r>
            <a:r>
              <a:rPr lang="hi-IN" sz="2400" dirty="0" smtClean="0"/>
              <a:t>भिन्न लेखापाल वापरले आहेत त्यांच्यामध्ये ऑडिटची तुलना करणे </a:t>
            </a:r>
            <a:endParaRPr lang="en-US" sz="2400" dirty="0" smtClean="0"/>
          </a:p>
          <a:p>
            <a:pPr algn="just"/>
            <a:r>
              <a:rPr lang="en-US" sz="2400" dirty="0" smtClean="0"/>
              <a:t>         </a:t>
            </a:r>
            <a:r>
              <a:rPr lang="hi-IN" sz="2400" dirty="0" smtClean="0"/>
              <a:t>कठीण आहे.</a:t>
            </a:r>
          </a:p>
          <a:p>
            <a:pPr algn="just"/>
            <a:r>
              <a:rPr lang="en-US" sz="2400" dirty="0" smtClean="0"/>
              <a:t>13.    </a:t>
            </a:r>
            <a:r>
              <a:rPr lang="hi-IN" sz="2400" dirty="0" smtClean="0"/>
              <a:t>छोट्या कंपन्यांसाठी ऑडिट करण्यासाठी फर्मची भरती करणे महाग </a:t>
            </a:r>
            <a:endParaRPr lang="en-US" sz="2400" dirty="0" smtClean="0"/>
          </a:p>
          <a:p>
            <a:pPr algn="just"/>
            <a:r>
              <a:rPr lang="en-US" sz="2400" dirty="0" smtClean="0"/>
              <a:t>          </a:t>
            </a:r>
            <a:r>
              <a:rPr lang="hi-IN" sz="2400" dirty="0" smtClean="0"/>
              <a:t>असू शकते.</a:t>
            </a:r>
          </a:p>
          <a:p>
            <a:pPr algn="just"/>
            <a:r>
              <a:rPr lang="hi-IN" sz="2400" dirty="0" smtClean="0"/>
              <a:t>14. </a:t>
            </a:r>
            <a:r>
              <a:rPr lang="en-US" sz="2400" dirty="0" smtClean="0"/>
              <a:t> </a:t>
            </a:r>
            <a:r>
              <a:rPr lang="hi-IN" sz="2400" dirty="0" smtClean="0"/>
              <a:t>एक वाईट ऑडिट गुंतवणूक हतोत्साहित करू शकता.</a:t>
            </a:r>
          </a:p>
          <a:p>
            <a:pPr algn="just"/>
            <a:r>
              <a:rPr lang="hi-IN" sz="2400" dirty="0" smtClean="0"/>
              <a:t>15.</a:t>
            </a:r>
            <a:r>
              <a:rPr lang="en-US" sz="2400" dirty="0" smtClean="0"/>
              <a:t> </a:t>
            </a:r>
            <a:r>
              <a:rPr lang="hi-IN" sz="2400" dirty="0" smtClean="0"/>
              <a:t>ऑडिटरच्या प्रश्नांची उत्तरे देण्यास वेळ लागतो आणि व्यवसाय </a:t>
            </a:r>
            <a:endParaRPr lang="en-US" sz="2400" dirty="0" smtClean="0"/>
          </a:p>
          <a:p>
            <a:pPr algn="just"/>
            <a:r>
              <a:rPr lang="en-US" sz="2400" dirty="0" smtClean="0"/>
              <a:t>        </a:t>
            </a:r>
            <a:r>
              <a:rPr lang="hi-IN" sz="2400" dirty="0" smtClean="0"/>
              <a:t>जास्तीत जास्त क्षमतेनुसार कार्य करत नाही.</a:t>
            </a:r>
            <a:endParaRPr lang="en-US" sz="2400" dirty="0"/>
          </a:p>
        </p:txBody>
      </p:sp>
      <p:sp>
        <p:nvSpPr>
          <p:cNvPr id="6" name="Oval 5"/>
          <p:cNvSpPr/>
          <p:nvPr/>
        </p:nvSpPr>
        <p:spPr>
          <a:xfrm>
            <a:off x="8153400" y="51816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13</a:t>
            </a:r>
            <a:endParaRPr lang="en-US" sz="10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296882"/>
            <a:ext cx="9144000" cy="3693319"/>
          </a:xfrm>
          <a:prstGeom prst="rect">
            <a:avLst/>
          </a:prstGeom>
        </p:spPr>
        <p:txBody>
          <a:bodyPr wrap="square">
            <a:spAutoFit/>
          </a:bodyPr>
          <a:lstStyle/>
          <a:p>
            <a:pPr algn="just"/>
            <a:r>
              <a:rPr lang="hi-IN" dirty="0" smtClean="0">
                <a:solidFill>
                  <a:srgbClr val="FF0000"/>
                </a:solidFill>
              </a:rPr>
              <a:t>ऑडिट म्हणजे काय?</a:t>
            </a:r>
          </a:p>
          <a:p>
            <a:pPr algn="just"/>
            <a:r>
              <a:rPr lang="hi-IN" dirty="0" smtClean="0"/>
              <a:t>सर्वसाधारणपणे ऑडिट म्हणजे अस्तित्वातील प्रणाली, अहवाल किंवा अस्तित्वाची तपासणी. हे परिस्थितीनुसार कोणत्याही आंतरिक किंवा बाह्य पक्षाद्वारे आयोजित केले जाऊ शकते. खाली नमूद केल्याप्रमाणे अनेक प्रकारचे ऑडिट केले जाऊ शकतात.</a:t>
            </a:r>
          </a:p>
          <a:p>
            <a:pPr algn="just"/>
            <a:r>
              <a:rPr lang="hi-IN" dirty="0" smtClean="0">
                <a:solidFill>
                  <a:srgbClr val="FF0000"/>
                </a:solidFill>
              </a:rPr>
              <a:t>अनुपालन ऑडिट</a:t>
            </a:r>
          </a:p>
          <a:p>
            <a:pPr algn="just"/>
            <a:r>
              <a:rPr lang="hi-IN" dirty="0" smtClean="0"/>
              <a:t>अनुपालन ऑडिट ही अंतर्गत किंवा नियामक मानकांचे पालन करते की नाही हे तपासण्यासाठी एखाद्या घटकाचे किंवा विभागाच्या धोरणांचे आणि कार्यपद्धतीची तपासणी असते. हे ऑडिट सामान्यत: नियंत्रित उद्योग किंवा शैक्षणिक संस्थांमध्ये वापरले जाते.</a:t>
            </a:r>
          </a:p>
          <a:p>
            <a:pPr algn="just"/>
            <a:r>
              <a:rPr lang="hi-IN" dirty="0" smtClean="0">
                <a:solidFill>
                  <a:srgbClr val="FF0000"/>
                </a:solidFill>
              </a:rPr>
              <a:t>बांधकाम लेखापरीक्षण</a:t>
            </a:r>
          </a:p>
          <a:p>
            <a:pPr algn="just"/>
            <a:r>
              <a:rPr lang="hi-IN" dirty="0" smtClean="0"/>
              <a:t>हे एका विशिष्ट बांधकाम प्रकल्पासाठी होणार्‍या खर्चाचे विश्लेषण आहे. क्रियाकलापांमध्ये कंत्राटदारांना देण्यात आलेल्या कराराचे विश्लेषण, किंमतींचे मूल्य, परतफेड करण्यास परवानगी असलेल्या ओव्हरहेड खर्च, बदल ऑर्डर आणि पूर्ण होण्याच्या वेळेचा समावेश असू शकतो. प्रकल्पासाठी लागणारा खर्च वाजवी होता हे सुनिश्चित करण्याचा हेतू आहे.</a:t>
            </a:r>
          </a:p>
        </p:txBody>
      </p:sp>
      <p:sp>
        <p:nvSpPr>
          <p:cNvPr id="6" name="Rectangle 5"/>
          <p:cNvSpPr/>
          <p:nvPr/>
        </p:nvSpPr>
        <p:spPr>
          <a:xfrm>
            <a:off x="76200" y="3886200"/>
            <a:ext cx="9144000" cy="2862322"/>
          </a:xfrm>
          <a:prstGeom prst="rect">
            <a:avLst/>
          </a:prstGeom>
        </p:spPr>
        <p:txBody>
          <a:bodyPr wrap="square">
            <a:spAutoFit/>
          </a:bodyPr>
          <a:lstStyle/>
          <a:p>
            <a:r>
              <a:rPr lang="hi-IN" dirty="0" smtClean="0">
                <a:solidFill>
                  <a:srgbClr val="FF0000"/>
                </a:solidFill>
              </a:rPr>
              <a:t>आर्थिक लेखा परिक्षण</a:t>
            </a:r>
          </a:p>
          <a:p>
            <a:r>
              <a:rPr lang="hi-IN" dirty="0" smtClean="0"/>
              <a:t>वित्तीय लेखापरीक्षण म्हणजे एखाद्या घटकाच्या आर्थिक विधानांमधील माहितीच्या निष्पक्षतेचे विश्लेषण. हे सीपीए फर्मद्वारे आयोजित केले जाते, जे पुनरावलोकनाच्या अंतर्गत घटकापेक्षा स्वतंत्र आहे. हा सर्वात सामान्यपणे आयोजित केलेला ऑडिट प्रकार आहे आणि सर्व सार्वजनिकपणे-आयोजित कंपन्यांसाठी हे आवश्यक आहे.</a:t>
            </a:r>
          </a:p>
          <a:p>
            <a:r>
              <a:rPr lang="hi-IN" dirty="0" smtClean="0">
                <a:solidFill>
                  <a:srgbClr val="FF0000"/>
                </a:solidFill>
              </a:rPr>
              <a:t>माहिती प्रणाली ऑडिट</a:t>
            </a:r>
          </a:p>
          <a:p>
            <a:r>
              <a:rPr lang="hi-IN" dirty="0" smtClean="0"/>
              <a:t>इन्फर्मेशन सिस्टम ऑडिटमध्ये सॉफ्टवेअर डेव्हलपमेंट, डेटा प्रोसेसिंग आणि कॉम्प्युटर सिस्टममधील </a:t>
            </a:r>
            <a:r>
              <a:rPr lang="en-US" dirty="0" smtClean="0"/>
              <a:t>over</a:t>
            </a:r>
            <a:r>
              <a:rPr lang="hi-IN" dirty="0" smtClean="0"/>
              <a:t>क्सेसवरील नियंत्रणेचा आढावा असतो. वापरकर्त्यास अचूक माहिती प्रदान करण्याची आयटी प्रणालीची क्षमता बिघडू शकते आणि अनधिकृत पक्षांना डेटामध्ये प्रवेश नाही याची खात्री करुन घेण्यासारख्या बाबी शोधण्याचा हेतू आहे.</a:t>
            </a:r>
          </a:p>
        </p:txBody>
      </p:sp>
      <p:sp>
        <p:nvSpPr>
          <p:cNvPr id="7" name="Oval 6"/>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14</a:t>
            </a:r>
            <a:endParaRPr lang="en-US" sz="10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buNone/>
            </a:pPr>
            <a:r>
              <a:rPr lang="hi-IN" sz="1800" dirty="0" smtClean="0">
                <a:solidFill>
                  <a:srgbClr val="FF0000"/>
                </a:solidFill>
              </a:rPr>
              <a:t>अंतर्गत लेखापरीक्षा</a:t>
            </a:r>
          </a:p>
          <a:p>
            <a:pPr algn="just">
              <a:buNone/>
            </a:pPr>
            <a:r>
              <a:rPr lang="hi-IN" sz="1800" dirty="0" smtClean="0"/>
              <a:t>अंतर्गत लेखा परिक्षण सहसा अंतर्गत-अंकेक्षण कार्यसंघाद्वारे केले जाते आणि हे नियंत्रण</a:t>
            </a:r>
            <a:r>
              <a:rPr lang="en-US" sz="1800" dirty="0" smtClean="0"/>
              <a:t> </a:t>
            </a:r>
          </a:p>
          <a:p>
            <a:pPr algn="just">
              <a:buNone/>
            </a:pPr>
            <a:r>
              <a:rPr lang="hi-IN" sz="1800" dirty="0" smtClean="0"/>
              <a:t>मूल्यमापन, प्रक्रिया मूल्यांकन, कायदेशीर पालन आणि मालमत्तांच्या संरक्षणावर केंद्रित असते. </a:t>
            </a:r>
            <a:endParaRPr lang="en-US" sz="1800" dirty="0" smtClean="0"/>
          </a:p>
          <a:p>
            <a:pPr algn="just">
              <a:buNone/>
            </a:pPr>
            <a:r>
              <a:rPr lang="hi-IN" sz="1800" dirty="0" smtClean="0"/>
              <a:t>कार्यसंघाचे अहवाल व्यवस्थापनाकडे आणि संस्थेच्या लेखापरीक्षण समितीकडे पाठविले जातात </a:t>
            </a:r>
            <a:endParaRPr lang="en-US" sz="1800" dirty="0" smtClean="0"/>
          </a:p>
          <a:p>
            <a:pPr algn="just">
              <a:buNone/>
            </a:pPr>
            <a:r>
              <a:rPr lang="hi-IN" sz="1800" dirty="0" smtClean="0"/>
              <a:t>आणि परिणामी शिफारस केलेले बदल अंमलात आणले जाऊ शकतात.</a:t>
            </a:r>
          </a:p>
          <a:p>
            <a:pPr algn="just"/>
            <a:endParaRPr lang="en-US" sz="1800" dirty="0" smtClean="0"/>
          </a:p>
          <a:p>
            <a:pPr algn="just"/>
            <a:endParaRPr lang="en-US" sz="18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76200" y="1647885"/>
            <a:ext cx="9144000" cy="4524315"/>
          </a:xfrm>
          <a:prstGeom prst="rect">
            <a:avLst/>
          </a:prstGeom>
        </p:spPr>
        <p:txBody>
          <a:bodyPr wrap="square">
            <a:spAutoFit/>
          </a:bodyPr>
          <a:lstStyle/>
          <a:p>
            <a:pPr algn="just"/>
            <a:r>
              <a:rPr lang="hi-IN" dirty="0" smtClean="0">
                <a:solidFill>
                  <a:srgbClr val="FF0000"/>
                </a:solidFill>
              </a:rPr>
              <a:t>तपास ऑडिट</a:t>
            </a:r>
          </a:p>
          <a:p>
            <a:pPr algn="just"/>
            <a:r>
              <a:rPr lang="hi-IN" dirty="0" smtClean="0"/>
              <a:t>अन्वेषणात्मक ऑडिट म्हणजे एखाद्या विशिष्ट क्षेत्राची किंवा व्यक्तीची तपासणी जेव्हा अनुचित किंवा फसव्या क्रियेची शंका असते. हेतू हा आहे की तोडगा काढणे आणि त्यावर नियंत्रण आणणे आणि एखाद्यावर आरोप ठेवल्यास पुरावे गोळा करणे.</a:t>
            </a:r>
          </a:p>
          <a:p>
            <a:pPr algn="just"/>
            <a:r>
              <a:rPr lang="hi-IN" dirty="0" smtClean="0">
                <a:solidFill>
                  <a:srgbClr val="FF0000"/>
                </a:solidFill>
              </a:rPr>
              <a:t>ऑपरेशनल ऑडिट</a:t>
            </a:r>
          </a:p>
          <a:p>
            <a:pPr algn="just"/>
            <a:r>
              <a:rPr lang="hi-IN" dirty="0" smtClean="0"/>
              <a:t>ऑपरेशनल ऑडिट हे लक्ष्य, नियोजन प्रक्रिया, कार्यपद्धती आणि व्यवसायाच्या कार्याच्या परिणामाचे तपशीलवार विश्लेषण असते. ऑडिट अंतर्गत किंवा बाह्य घटकाद्वारे केले जाऊ शकते. इच्छित परिणाम म्हणजे ऑपरेशन्सचे मूल्यांकन, संभाव्यत: सुधारणेच्या शिफारसी. कार्यक्षमता वाढविण्यासाठी आणि खर्च कमी करण्यासाठी मोहिमेचा हा एक अत्यावश्यक घटक आहे.</a:t>
            </a:r>
          </a:p>
          <a:p>
            <a:pPr algn="just"/>
            <a:r>
              <a:rPr lang="hi-IN" dirty="0" smtClean="0">
                <a:solidFill>
                  <a:srgbClr val="FF0000"/>
                </a:solidFill>
              </a:rPr>
              <a:t>कर ऑडिट</a:t>
            </a:r>
          </a:p>
          <a:p>
            <a:pPr algn="just"/>
            <a:r>
              <a:rPr lang="hi-IN" dirty="0" smtClean="0"/>
              <a:t>कर माहिती आणि कोणत्याही परिणामी प्राप्तिकर भरणा वैध आहे की नाही हे पाहणे यासाठी कर किंवा ऑडिट म्हणजे एखाद्या व्यक्तीने किंवा व्यवसायिक संस्थेने सादर केलेल्या कर परतावांचे विश्लेषण होय. या लेखा परीक्षणास सहसा परताव्याचे लक्ष्य केले जाते ज्यामुळे अतिरिक्त कर भरला जातो की नाही हे पाहता अतिरिक्त कर आकारणी करता येते. जर करदाता ऑडिटच्या निकालाशी सहमत नसेल तर अशी अपील प्रक्रिया आहे जी प्रारंभिक निष्कर्ष रद्द करेल.</a:t>
            </a:r>
            <a:endParaRPr lang="en-US" dirty="0"/>
          </a:p>
        </p:txBody>
      </p:sp>
      <p:sp>
        <p:nvSpPr>
          <p:cNvPr id="6" name="Oval 5"/>
          <p:cNvSpPr/>
          <p:nvPr/>
        </p:nvSpPr>
        <p:spPr>
          <a:xfrm>
            <a:off x="8153400" y="1219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15</a:t>
            </a:r>
            <a:endParaRPr lang="en-US" sz="1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1"/>
            <a:ext cx="9144000" cy="7294305"/>
          </a:xfrm>
          <a:prstGeom prst="rect">
            <a:avLst/>
          </a:prstGeom>
        </p:spPr>
        <p:txBody>
          <a:bodyPr wrap="square">
            <a:spAutoFit/>
          </a:bodyPr>
          <a:lstStyle/>
          <a:p>
            <a:pPr algn="just"/>
            <a:r>
              <a:rPr lang="hi-IN" dirty="0" smtClean="0">
                <a:solidFill>
                  <a:srgbClr val="FF0000"/>
                </a:solidFill>
              </a:rPr>
              <a:t>नवीन लेखापरीक्षणास पुढे जाण्यापूर्वी लेखा परीक्षकांनी खालील माहिती घ्यावी व खाती योग्य प्रकारे तपासण्यास मदत होईल अशी पुढील पावले उचलावीतः</a:t>
            </a:r>
          </a:p>
          <a:p>
            <a:pPr algn="just"/>
            <a:r>
              <a:rPr lang="hi-IN" dirty="0" smtClean="0">
                <a:solidFill>
                  <a:srgbClr val="FF0000"/>
                </a:solidFill>
              </a:rPr>
              <a:t>पायरी 1:</a:t>
            </a:r>
          </a:p>
          <a:p>
            <a:pPr algn="just"/>
            <a:r>
              <a:rPr lang="hi-IN" dirty="0" smtClean="0"/>
              <a:t>एखाद्या कंपनीच्या बाबतीत, हे पहा की लेखा परीक्षकांची नेमणूक ही कंपनी कायद्याच्या तरतुदीनुसार कायदेशीररित्या वैध आहे, कंपनीचे नोंदी तपासून घ्या आणि मंडळाच्या किंवा भागधारकांच्या रिझोल्यूशनच्या प्रमाणित खर्‍या प्रती मिळवा, कंपनीच्या रजिस्ट्रारकडे नियुक्तीची स्वीकृती द्या आणि मागील लेखा परीक्षकांना असल्यास त्या भेटीबाबत सूचित करा.</a:t>
            </a:r>
            <a:endParaRPr lang="en-US" dirty="0" smtClean="0"/>
          </a:p>
          <a:p>
            <a:pPr algn="just"/>
            <a:r>
              <a:rPr lang="hi-IN" dirty="0" smtClean="0"/>
              <a:t>नवीन लेखापरीक्षकाची नेमणूक झाल्यास - (</a:t>
            </a:r>
            <a:r>
              <a:rPr lang="en-US" dirty="0" err="1" smtClean="0"/>
              <a:t>i</a:t>
            </a:r>
            <a:r>
              <a:rPr lang="en-US" dirty="0" smtClean="0"/>
              <a:t>) </a:t>
            </a:r>
            <a:r>
              <a:rPr lang="hi-IN" dirty="0" smtClean="0"/>
              <a:t>मागील लेखापरीक्षकाचा पुन्हा नियुक्त होण्याचा राजीनामा किंवा राजीनामा नसल्यास, नंतरचे संचालक मंडळाला एक संप्रेषण पाठवू शकतात किंवा (</a:t>
            </a:r>
            <a:r>
              <a:rPr lang="en-US" dirty="0" smtClean="0"/>
              <a:t>ii) </a:t>
            </a:r>
            <a:r>
              <a:rPr lang="hi-IN" dirty="0" smtClean="0"/>
              <a:t>बाहेर जाणा </a:t>
            </a:r>
            <a:r>
              <a:rPr lang="en-US" dirty="0" err="1" smtClean="0"/>
              <a:t>aud</a:t>
            </a:r>
            <a:r>
              <a:rPr lang="hi-IN" dirty="0" smtClean="0"/>
              <a:t>्या लेखापरीक्षकाची इच्छा नसल्यास नियुक्ती न करणे, भागधारकांना रक्ताभिसरण करण्यासाठी कंपनीच्या व्यवस्थापनाला प्रतिनिधित्व पाठवू शकते.</a:t>
            </a:r>
          </a:p>
          <a:p>
            <a:pPr algn="just"/>
            <a:r>
              <a:rPr lang="hi-IN" dirty="0" smtClean="0"/>
              <a:t>दोन्ही प्रकरणांमध्ये, नवीन लेखापरीक्षकांनी उक्त संप्रेषण किंवा प्रतिनिधीत्व यांची प्रत प्राप्त केली पाहिजे आणि नियुक्ती स्वीकारण्यापूर्वी त्याचा विचार केला पाहिजे. इतर प्रकरणांमध्ये, औपचारिक भेटीची खात्री करुन घ्या की कामाची व्याप्ती आणि त्याचे स्वरूप स्पष्टपणे निश्चित केले जाईल.</a:t>
            </a:r>
          </a:p>
          <a:p>
            <a:pPr algn="just"/>
            <a:r>
              <a:rPr lang="hi-IN" dirty="0" smtClean="0">
                <a:solidFill>
                  <a:srgbClr val="FF0000"/>
                </a:solidFill>
              </a:rPr>
              <a:t>चरण # 2:</a:t>
            </a:r>
          </a:p>
          <a:p>
            <a:pPr algn="just"/>
            <a:r>
              <a:rPr lang="hi-IN" dirty="0" smtClean="0"/>
              <a:t>संबंधित नियमांद्वारे किंवा सूचनांकडून कामाची व्याप्ती आणि कर्तव्याचे स्वरुप प्राप्त झाले.</a:t>
            </a:r>
            <a:endParaRPr lang="en-US" dirty="0" smtClean="0"/>
          </a:p>
          <a:p>
            <a:pPr algn="just"/>
            <a:r>
              <a:rPr lang="hi-IN" dirty="0" smtClean="0">
                <a:solidFill>
                  <a:srgbClr val="FF0000"/>
                </a:solidFill>
              </a:rPr>
              <a:t>चरण # 3:</a:t>
            </a:r>
          </a:p>
          <a:p>
            <a:pPr algn="just"/>
            <a:r>
              <a:rPr lang="hi-IN" dirty="0" smtClean="0"/>
              <a:t>व्यवसायाशी संबंधित लागू असलेल्या विविध कायदेशीर कागदपत्रांची तपासणी करा. उदा. ज्ञापन व असोसिएशनचे लेख, संसदेचे विशेष अधिनियम, भागीदारीचे कार्य, इच्छाशक्ती, विश्वासपत्रे, प्रशासनाची पत्रे, करार व करार इत्यादी नोट्स बनवा. ऑडिटवर काही परिणामकारक असणा </a:t>
            </a:r>
            <a:r>
              <a:rPr lang="en-US" dirty="0" smtClean="0"/>
              <a:t>some</a:t>
            </a:r>
            <a:r>
              <a:rPr lang="hi-IN" dirty="0" smtClean="0"/>
              <a:t>्या महत्त्वपूर्ण तरतुदी.</a:t>
            </a:r>
          </a:p>
          <a:p>
            <a:pPr algn="just"/>
            <a:r>
              <a:rPr lang="hi-IN" dirty="0" smtClean="0">
                <a:solidFill>
                  <a:srgbClr val="FF0000"/>
                </a:solidFill>
              </a:rPr>
              <a:t>चरण # 4:</a:t>
            </a:r>
          </a:p>
          <a:p>
            <a:pPr algn="just"/>
            <a:r>
              <a:rPr lang="hi-IN" dirty="0" smtClean="0"/>
              <a:t>व्यवसायाचे सामान्य स्वरूप आणि त्यातील तंत्रज्ञान आणि वैशिष्ठ्ये देखील जाणून घ्या जेणेकरून त्या व्यवसायात होणा </a:t>
            </a:r>
            <a:r>
              <a:rPr lang="en-US" dirty="0" smtClean="0"/>
              <a:t>transactions</a:t>
            </a:r>
            <a:r>
              <a:rPr lang="hi-IN" dirty="0" smtClean="0"/>
              <a:t>्या व्यवहाराच्या स्वरूपाचे कौतुक होऊ शकेल.</a:t>
            </a:r>
            <a:endParaRPr lang="en-US" dirty="0" smtClean="0"/>
          </a:p>
          <a:p>
            <a:pPr algn="just"/>
            <a:r>
              <a:rPr lang="en-US" dirty="0" smtClean="0"/>
              <a:t/>
            </a:r>
            <a:br>
              <a:rPr lang="en-US" dirty="0" smtClean="0"/>
            </a:br>
            <a:endParaRPr lang="en-US" dirty="0"/>
          </a:p>
        </p:txBody>
      </p:sp>
      <p:sp>
        <p:nvSpPr>
          <p:cNvPr id="6" name="Oval 5"/>
          <p:cNvSpPr/>
          <p:nvPr/>
        </p:nvSpPr>
        <p:spPr>
          <a:xfrm>
            <a:off x="7467600" y="1524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16</a:t>
            </a:r>
            <a:endParaRPr lang="en-US" sz="10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2286000" y="612845"/>
            <a:ext cx="4572000" cy="646331"/>
          </a:xfrm>
          <a:prstGeom prst="rect">
            <a:avLst/>
          </a:prstGeom>
        </p:spPr>
        <p:txBody>
          <a:bodyPr>
            <a:spAutoFit/>
          </a:bodyPr>
          <a:lstStyle/>
          <a:p>
            <a:r>
              <a:rPr lang="en-US" dirty="0" smtClean="0"/>
              <a:t/>
            </a:r>
            <a:br>
              <a:rPr lang="en-US" dirty="0" smtClean="0"/>
            </a:br>
            <a:endParaRPr lang="en-US" dirty="0"/>
          </a:p>
        </p:txBody>
      </p:sp>
      <p:sp>
        <p:nvSpPr>
          <p:cNvPr id="6" name="Rectangle 5"/>
          <p:cNvSpPr/>
          <p:nvPr/>
        </p:nvSpPr>
        <p:spPr>
          <a:xfrm>
            <a:off x="0" y="283488"/>
            <a:ext cx="9144000" cy="5355312"/>
          </a:xfrm>
          <a:prstGeom prst="rect">
            <a:avLst/>
          </a:prstGeom>
        </p:spPr>
        <p:txBody>
          <a:bodyPr wrap="square">
            <a:spAutoFit/>
          </a:bodyPr>
          <a:lstStyle/>
          <a:p>
            <a:pPr algn="just"/>
            <a:r>
              <a:rPr lang="hi-IN" dirty="0" smtClean="0">
                <a:solidFill>
                  <a:srgbClr val="FF0000"/>
                </a:solidFill>
              </a:rPr>
              <a:t>चरण # 5:</a:t>
            </a:r>
          </a:p>
          <a:p>
            <a:pPr algn="just"/>
            <a:r>
              <a:rPr lang="hi-IN" dirty="0" smtClean="0"/>
              <a:t>सर्व पुस्तकांची यादी व प्रभारी व्यक्तींची यादी तसेच वरिष्ठ अधिका</a:t>
            </a:r>
            <a:r>
              <a:rPr lang="en-US" dirty="0" smtClean="0"/>
              <a:t>-</a:t>
            </a:r>
            <a:r>
              <a:rPr lang="hi-IN" dirty="0" smtClean="0"/>
              <a:t>यांची यादी व त्यांच्या नमुन्यांची सही किंवा आद्याक्षरे मिळवा.</a:t>
            </a:r>
          </a:p>
          <a:p>
            <a:pPr algn="just"/>
            <a:r>
              <a:rPr lang="hi-IN" dirty="0" smtClean="0">
                <a:solidFill>
                  <a:srgbClr val="FF0000"/>
                </a:solidFill>
              </a:rPr>
              <a:t>चरण # 6:</a:t>
            </a:r>
          </a:p>
          <a:p>
            <a:pPr algn="just"/>
            <a:r>
              <a:rPr lang="hi-IN" dirty="0" smtClean="0"/>
              <a:t>लेखा प्रणाली तसेच अंतर्गत नियंत्रणाचे स्वरूप आणि अंतर्गत तपासणीची आकडेवारी आणि ऑडिट कार्याची व्याप्ती यावर अवलंबून असलेल्या गोष्टींचे संपूर्ण परीक्षण करा.</a:t>
            </a:r>
          </a:p>
          <a:p>
            <a:pPr algn="just"/>
            <a:r>
              <a:rPr lang="hi-IN" dirty="0" smtClean="0">
                <a:solidFill>
                  <a:srgbClr val="FF0000"/>
                </a:solidFill>
              </a:rPr>
              <a:t>चरण # 7:</a:t>
            </a:r>
          </a:p>
          <a:p>
            <a:pPr algn="just"/>
            <a:r>
              <a:rPr lang="hi-IN" dirty="0" smtClean="0"/>
              <a:t>प्रस्थापित व्यवसायाच्या बाबतीत मागील खात्याशी संबंधित अंतिम खाती आणि लेखापरीक्षकाच्या अहवालाची तपासणी करा.</a:t>
            </a:r>
          </a:p>
          <a:p>
            <a:pPr algn="just"/>
            <a:r>
              <a:rPr lang="hi-IN" dirty="0" smtClean="0">
                <a:solidFill>
                  <a:srgbClr val="FF0000"/>
                </a:solidFill>
              </a:rPr>
              <a:t>चरण # 8:</a:t>
            </a:r>
          </a:p>
          <a:p>
            <a:pPr algn="just"/>
            <a:r>
              <a:rPr lang="hi-IN" dirty="0" smtClean="0"/>
              <a:t>मागील वर्षाच्या कार्यरत कागदपत्रांचा संदर्भ घ्या, असल्यास काही असल्यास आणि योग्य ऑडिट प्रोग्राम तयार करा.</a:t>
            </a:r>
          </a:p>
          <a:p>
            <a:pPr algn="just"/>
            <a:r>
              <a:rPr lang="hi-IN" dirty="0" smtClean="0">
                <a:solidFill>
                  <a:srgbClr val="FF0000"/>
                </a:solidFill>
              </a:rPr>
              <a:t>चरण # 9:</a:t>
            </a:r>
          </a:p>
          <a:p>
            <a:pPr algn="just"/>
            <a:r>
              <a:rPr lang="hi-IN" dirty="0" smtClean="0"/>
              <a:t>ऑडिटची तयारी करण्यासाठी ग्राहकांच्या कार्यालयाला आगाऊ माहिती पाठवा, विशेषत: पुस्तके पोस्टिंग, कास्टिंग आणि बॅलन्सिंग पूर्ण झाले आहे आणि ते शाईत आहेत याची खात्री करण्यासाठी, व्हाउचर क्रमशः व्यवस्था आणि दाखल केले आहेत, शिल्लक यादी आणि अंतिम खात्यांचा मसुदा तयार करा. जोड व अनुसूची उपलब्ध करुन दिली आहेत व योग्य ठिकाणी काम करण्याची व्यवस्था केली आहे. ऑडिटच्या कामासाठी ग्राहकांना जागा, फर्निचर इत्यादी योग्य शारीरिक सुविधा पुरविण्यास सांगा.</a:t>
            </a:r>
            <a:endParaRPr lang="en-US" dirty="0"/>
          </a:p>
        </p:txBody>
      </p:sp>
      <p:sp>
        <p:nvSpPr>
          <p:cNvPr id="7" name="Oval 6"/>
          <p:cNvSpPr/>
          <p:nvPr/>
        </p:nvSpPr>
        <p:spPr>
          <a:xfrm>
            <a:off x="8153400" y="-1524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17</a:t>
            </a:r>
            <a:endParaRPr lang="en-US" sz="10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buNone/>
            </a:pPr>
            <a:r>
              <a:rPr lang="hi-IN" sz="2000" dirty="0" smtClean="0">
                <a:solidFill>
                  <a:srgbClr val="FF0000"/>
                </a:solidFill>
              </a:rPr>
              <a:t>युनिट -२ अंतर्गत तपासणी प्रणाली, लेखापरीक्षण कार्यक्रम, रुटीन तपासणी व व्हॉचिंग, </a:t>
            </a:r>
            <a:endParaRPr lang="en-US" sz="2000" dirty="0" smtClean="0">
              <a:solidFill>
                <a:srgbClr val="FF0000"/>
              </a:solidFill>
            </a:endParaRPr>
          </a:p>
          <a:p>
            <a:pPr algn="just">
              <a:buNone/>
            </a:pPr>
            <a:r>
              <a:rPr lang="hi-IN" sz="2000" dirty="0" smtClean="0">
                <a:solidFill>
                  <a:srgbClr val="FF0000"/>
                </a:solidFill>
              </a:rPr>
              <a:t>मालमत्ता व उत्तरदायित्व पडताळणी व मूल्यांकन.</a:t>
            </a:r>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7" name="Rectangle 6"/>
          <p:cNvSpPr/>
          <p:nvPr/>
        </p:nvSpPr>
        <p:spPr>
          <a:xfrm>
            <a:off x="0" y="-34707"/>
            <a:ext cx="9144000" cy="5355312"/>
          </a:xfrm>
          <a:prstGeom prst="rect">
            <a:avLst/>
          </a:prstGeom>
        </p:spPr>
        <p:txBody>
          <a:bodyPr wrap="square">
            <a:spAutoFit/>
          </a:bodyPr>
          <a:lstStyle/>
          <a:p>
            <a:pPr algn="just"/>
            <a:endParaRPr lang="en-US" dirty="0" smtClean="0"/>
          </a:p>
          <a:p>
            <a:pPr algn="just"/>
            <a:endParaRPr lang="en-US" dirty="0" smtClean="0"/>
          </a:p>
          <a:p>
            <a:pPr algn="just"/>
            <a:endParaRPr lang="en-US" dirty="0" smtClean="0"/>
          </a:p>
          <a:p>
            <a:pPr algn="just"/>
            <a:r>
              <a:rPr lang="hi-IN" dirty="0" smtClean="0"/>
              <a:t>अंतर्गत तपासणी ही अंतर्गत नियंत्रण प्रणालीचे अविभाज्य कार्य आहे. कर्मचार्‍यांच्या कर्तव्याची अशी व्यवस्था आहे की एखाद्या व्यक्तीने केलेले कार्य आपोआप आणि स्वतंत्रपणे दुसर्‍या व्यक्तीद्वारे तपासले जाते.</a:t>
            </a:r>
          </a:p>
          <a:p>
            <a:pPr algn="just"/>
            <a:r>
              <a:rPr lang="hi-IN" dirty="0" smtClean="0">
                <a:solidFill>
                  <a:srgbClr val="FF0000"/>
                </a:solidFill>
              </a:rPr>
              <a:t>अंतर्गत तपासणीची उद्दीष्टे</a:t>
            </a:r>
          </a:p>
          <a:p>
            <a:pPr algn="just"/>
            <a:r>
              <a:rPr lang="hi-IN" dirty="0" smtClean="0">
                <a:solidFill>
                  <a:srgbClr val="FF0000"/>
                </a:solidFill>
              </a:rPr>
              <a:t>अंतर्गत तपासणीचे मुख्य उद्दिष्टे खालीलप्रमाणे -</a:t>
            </a:r>
          </a:p>
          <a:p>
            <a:pPr algn="just"/>
            <a:r>
              <a:rPr lang="hi-IN" dirty="0" smtClean="0"/>
              <a:t>व्यवसायाला निष्काळजीपणा, अकार्यक्षमता आणि फसवणूकीपासून वाचवण्यासाठी.</a:t>
            </a:r>
          </a:p>
          <a:p>
            <a:pPr algn="just"/>
            <a:r>
              <a:rPr lang="hi-IN" dirty="0" smtClean="0"/>
              <a:t>पर्याप्त आणि विश्वासार्ह लेखा माहिती सुनिश्चित करणे आणि त्याचे उत्पादन करणे.</a:t>
            </a:r>
          </a:p>
          <a:p>
            <a:pPr algn="just"/>
            <a:r>
              <a:rPr lang="hi-IN" dirty="0" smtClean="0"/>
              <a:t>कर्मचार्‍यांवर नैतिक दबाव ठेवणे.</a:t>
            </a:r>
          </a:p>
          <a:p>
            <a:pPr algn="just"/>
            <a:r>
              <a:rPr lang="hi-IN" dirty="0" smtClean="0"/>
              <a:t>त्रुटी आणि फसवणूकीची शक्यता कमी करण्यासाठी आणि वचनबद्ध असल्यास लवकर स्टेजवर सहजपणे शोधणे.</a:t>
            </a:r>
          </a:p>
          <a:p>
            <a:pPr algn="just"/>
            <a:r>
              <a:rPr lang="hi-IN" dirty="0" smtClean="0"/>
              <a:t>कार्याचे अशा प्रकारे विभाजन करणे की कोणत्याही व्यवसायाचा व्यवहार अनुक्रमित राहू नये.</a:t>
            </a:r>
          </a:p>
          <a:p>
            <a:pPr algn="just"/>
            <a:r>
              <a:rPr lang="hi-IN" dirty="0" smtClean="0"/>
              <a:t>कामाच्या विभागणीनुसार प्रत्येक कारकुनाची जबाबदारी निश्चित करणे.</a:t>
            </a:r>
          </a:p>
          <a:p>
            <a:pPr algn="just"/>
            <a:r>
              <a:rPr lang="hi-IN" dirty="0" smtClean="0">
                <a:solidFill>
                  <a:srgbClr val="FF0000"/>
                </a:solidFill>
              </a:rPr>
              <a:t>अंतर्गत तपासणीची तत्त्वे</a:t>
            </a:r>
          </a:p>
          <a:p>
            <a:pPr algn="just"/>
            <a:r>
              <a:rPr lang="hi-IN" dirty="0" smtClean="0"/>
              <a:t>आता आपण अंतर्गत तपासणीची तत्त्वे समजू या -</a:t>
            </a:r>
          </a:p>
          <a:p>
            <a:pPr algn="just"/>
            <a:r>
              <a:rPr lang="hi-IN" dirty="0" smtClean="0"/>
              <a:t>जबाबदारी - विविध कर्मचार्‍यांमधील व्यवसायाचे काम वाटप अशा प्रकारे केले पाहिजे की त्यांच्या कर्तव्ये व जबाबदा</a:t>
            </a:r>
            <a:r>
              <a:rPr lang="en-US" dirty="0" smtClean="0"/>
              <a:t>-</a:t>
            </a:r>
            <a:r>
              <a:rPr lang="hi-IN" dirty="0" smtClean="0"/>
              <a:t>या न्यायपूर्वक आणि स्पष्टपणे विभागल्या गेल्या पाहिजेत.</a:t>
            </a:r>
            <a:endParaRPr lang="en-US" dirty="0"/>
          </a:p>
        </p:txBody>
      </p:sp>
      <p:sp>
        <p:nvSpPr>
          <p:cNvPr id="5" name="Oval 4"/>
          <p:cNvSpPr/>
          <p:nvPr/>
        </p:nvSpPr>
        <p:spPr>
          <a:xfrm>
            <a:off x="7924800" y="5410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18</a:t>
            </a:r>
            <a:endParaRPr lang="en-US" sz="1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6" name="Rectangle 5"/>
          <p:cNvSpPr/>
          <p:nvPr/>
        </p:nvSpPr>
        <p:spPr>
          <a:xfrm>
            <a:off x="0" y="359688"/>
            <a:ext cx="9144000" cy="5355312"/>
          </a:xfrm>
          <a:prstGeom prst="rect">
            <a:avLst/>
          </a:prstGeom>
        </p:spPr>
        <p:txBody>
          <a:bodyPr wrap="square">
            <a:spAutoFit/>
          </a:bodyPr>
          <a:lstStyle/>
          <a:p>
            <a:pPr algn="just"/>
            <a:r>
              <a:rPr lang="hi-IN" dirty="0" smtClean="0"/>
              <a:t>स्वयंचलित तपासणी - एका कर्मचार्‍याच्या दुसर्‍या कर्मचार्‍याच्या कामाची स्वयंचलित तपासणी केल्याने चांगल्या अंतर्गत तपासणी प्रणालीचा भाग बनतो.</a:t>
            </a:r>
          </a:p>
          <a:p>
            <a:pPr algn="just"/>
            <a:endParaRPr lang="hi-IN" dirty="0" smtClean="0"/>
          </a:p>
          <a:p>
            <a:pPr algn="just"/>
            <a:r>
              <a:rPr lang="hi-IN" dirty="0" smtClean="0"/>
              <a:t>रोटेशन - कर्मचार्‍यांना एका आसनावरुन दुसर्‍या आसनात स्थानांतरित करणे किंवा फिरविणे या अंतर्गत नियंत्रणाच्या चांगल्या व्यवस्थेखाली केले जाणे आवश्यक आहे.</a:t>
            </a:r>
          </a:p>
          <a:p>
            <a:pPr algn="just"/>
            <a:endParaRPr lang="hi-IN" dirty="0" smtClean="0"/>
          </a:p>
          <a:p>
            <a:pPr algn="just"/>
            <a:r>
              <a:rPr lang="hi-IN" dirty="0" smtClean="0"/>
              <a:t>पर्यवेक्षण - निर्धारित प्रक्रिया आणि अंतर्गत तपासणीचे काटेकोरपणे पर्यवेक्षण केले पाहिजे.</a:t>
            </a:r>
          </a:p>
          <a:p>
            <a:pPr algn="just"/>
            <a:endParaRPr lang="hi-IN" dirty="0" smtClean="0"/>
          </a:p>
          <a:p>
            <a:pPr algn="just"/>
            <a:r>
              <a:rPr lang="hi-IN" dirty="0" smtClean="0"/>
              <a:t>सेफगार्ड - फाइल्स, सिक्युरिटीजचे संरक्षण करण्यासाठी अंतर्गत तपासणीमध्ये चेक बुकचीही शिफारस केली जाते.</a:t>
            </a:r>
          </a:p>
          <a:p>
            <a:pPr algn="just"/>
            <a:endParaRPr lang="hi-IN" dirty="0" smtClean="0"/>
          </a:p>
          <a:p>
            <a:pPr algn="just"/>
            <a:r>
              <a:rPr lang="hi-IN" dirty="0" smtClean="0"/>
              <a:t>औपचारिक मंजुरी - औपचारिक मंजुरीशिवाय, स्थापित प्रक्रियेमधून कोणत्याही विचलनास परवानगी दिली जाऊ नये.</a:t>
            </a:r>
          </a:p>
          <a:p>
            <a:pPr algn="just"/>
            <a:endParaRPr lang="hi-IN" dirty="0" smtClean="0"/>
          </a:p>
          <a:p>
            <a:pPr algn="just"/>
            <a:r>
              <a:rPr lang="hi-IN" dirty="0" smtClean="0"/>
              <a:t>रिलायन्स - चांगल्या प्रणाली अंतर्गत, एका कर्मचार्‍यावर जास्त विश्वासार्हता असू नये.</a:t>
            </a:r>
          </a:p>
          <a:p>
            <a:pPr algn="just"/>
            <a:endParaRPr lang="hi-IN" dirty="0" smtClean="0"/>
          </a:p>
          <a:p>
            <a:pPr algn="just"/>
            <a:r>
              <a:rPr lang="hi-IN" dirty="0" smtClean="0"/>
              <a:t>पुनरावलोकन - वेळोवेळी, अंतर्गत तपासणीची प्रणाली सुधारित करण्यासाठी पुनरावलोकन केली पाहिजे.</a:t>
            </a:r>
          </a:p>
          <a:p>
            <a:pPr algn="just"/>
            <a:endParaRPr lang="hi-IN" dirty="0" smtClean="0"/>
          </a:p>
        </p:txBody>
      </p:sp>
      <p:sp>
        <p:nvSpPr>
          <p:cNvPr id="5" name="Oval 4"/>
          <p:cNvSpPr/>
          <p:nvPr/>
        </p:nvSpPr>
        <p:spPr>
          <a:xfrm>
            <a:off x="8229600" y="55626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19</a:t>
            </a:r>
            <a:endParaRPr lang="en-US" sz="1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solidFill>
                  <a:srgbClr val="FF0000"/>
                </a:solidFill>
              </a:rPr>
              <a:t>अंतर्गत तपासणीचे फायदे</a:t>
            </a:r>
          </a:p>
          <a:p>
            <a:pPr algn="just"/>
            <a:r>
              <a:rPr lang="hi-IN" sz="1600" dirty="0" smtClean="0"/>
              <a:t>अंतर्गत तपासणीच्या चांगल्या प्रणालीचे फायदे खालीलप्रमाणे आहेत –</a:t>
            </a:r>
          </a:p>
          <a:p>
            <a:pPr algn="just"/>
            <a:r>
              <a:rPr lang="hi-IN" sz="1600" dirty="0" smtClean="0"/>
              <a:t>मालकाच्या दृष्टिकोनातून</a:t>
            </a:r>
          </a:p>
          <a:p>
            <a:pPr algn="just"/>
            <a:r>
              <a:rPr lang="hi-IN" sz="1600" dirty="0" smtClean="0"/>
              <a:t>अंतर्गत तपासणीची चांगली प्रणाली व्यवसायाच्या मालकास ज्यावर अवलंबून राहू शकते त्याला अचूक, विश्वासार्ह आणि अस्सल लेखा रेकॉर्ड आणि डेटा प्रदान करते.</a:t>
            </a:r>
          </a:p>
          <a:p>
            <a:pPr algn="just"/>
            <a:r>
              <a:rPr lang="hi-IN" sz="1600" dirty="0" smtClean="0"/>
              <a:t>अंतर्गत तपासणीमुळे ऑपरेशन्समधील अर्थव्यवस्था आणि एकूणच कार्यक्षमतेमुळे अधिक नफा होतो.</a:t>
            </a:r>
          </a:p>
          <a:p>
            <a:pPr algn="just"/>
            <a:r>
              <a:rPr lang="hi-IN" sz="1600" dirty="0" smtClean="0"/>
              <a:t>ऑडिटर्स पॉइंट ऑफ व्ह्यू वरुन</a:t>
            </a:r>
          </a:p>
          <a:p>
            <a:pPr algn="just"/>
            <a:r>
              <a:rPr lang="hi-IN" sz="1600" dirty="0" smtClean="0"/>
              <a:t>अंतर्गत तपासणीच्या कार्यक्षम प्रणालीमुळे वैधानिक लेखापरीक्षक व्यवहाराची सखोल आणि तपशीलवार तपासणी टाळू शकतात. तो चाचणी तपासणीवर अवलंबून राहू शकतो, म्हणून अंतर्गत तपासणी लेखा परीक्षकांना सुविधा देते.</a:t>
            </a:r>
          </a:p>
          <a:p>
            <a:pPr algn="just"/>
            <a:r>
              <a:rPr lang="hi-IN" sz="1600" dirty="0" smtClean="0"/>
              <a:t>ताळेबंद व नफा व तोटा खाते वेळ वाया घालवता तयार केल्याने अंतिम खाती त्वरित तयार करणे शक्य आहे.</a:t>
            </a:r>
          </a:p>
          <a:p>
            <a:pPr algn="just"/>
            <a:r>
              <a:rPr lang="hi-IN" sz="1600" dirty="0" smtClean="0"/>
              <a:t>व्यवसायासाठी</a:t>
            </a:r>
          </a:p>
          <a:p>
            <a:pPr algn="just"/>
            <a:r>
              <a:rPr lang="hi-IN" sz="1600" dirty="0" smtClean="0"/>
              <a:t>नैतिक तपासणी - प्रत्येक कर्मचार्‍याच्या इतर कर्मचार्‍यांच्या कामाची पाठपुरावा तपासणी केल्याच्या ज्ञानामुळे चुका आणि फसवणूकीची छाननी करणे शक्य आहे.</a:t>
            </a:r>
          </a:p>
          <a:p>
            <a:pPr algn="just"/>
            <a:r>
              <a:rPr lang="hi-IN" sz="1600" dirty="0" smtClean="0"/>
              <a:t>चुका आणि फसवणूक शोधणे - यामुळे चुका आणि फसवणूक लवकर ओळखण्यात मदत होते कारण प्रत्येक कारकुनाचे काम दुसर्‍याकडून आपोआप तपासले जाते आणि सुरुवातीपासून शेवटपर्यंत कोणालाही पूर्ण काम करण्याची परवानगी नाही.</a:t>
            </a:r>
          </a:p>
          <a:p>
            <a:pPr algn="just"/>
            <a:endParaRPr lang="hi-IN" sz="1600" dirty="0" smtClean="0"/>
          </a:p>
          <a:p>
            <a:pPr algn="just"/>
            <a:r>
              <a:rPr lang="hi-IN" sz="1600" dirty="0" smtClean="0"/>
              <a:t>कामाचे योग्य विभाग - पात्रतेनुसार, कामाच्या विशेषतेचे अनुभव आणि क्षेत्रानुसार, कर्मचार्‍याच्या सदस्यांमध्ये कामाचे योग्य आणि तर्कसंगत वितरण केले जाते.</a:t>
            </a:r>
          </a:p>
          <a:p>
            <a:pPr algn="just"/>
            <a:endParaRPr lang="hi-IN" sz="1600" dirty="0" smtClean="0"/>
          </a:p>
          <a:p>
            <a:pPr algn="just"/>
            <a:r>
              <a:rPr lang="hi-IN" sz="1600" dirty="0" smtClean="0"/>
              <a:t>कार्यक्षमता वाढवते - एक चांगली अंतर्गत नियंत्रण प्रणाली संपूर्ण अर्थव्यवस्थेसह कार्य क्षमता वाढवते.</a:t>
            </a:r>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20</a:t>
            </a:r>
            <a:endParaRPr lang="en-US" sz="10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0"/>
            <a:ext cx="9144000" cy="4893647"/>
          </a:xfrm>
          <a:prstGeom prst="rect">
            <a:avLst/>
          </a:prstGeom>
        </p:spPr>
        <p:txBody>
          <a:bodyPr wrap="square">
            <a:spAutoFit/>
          </a:bodyPr>
          <a:lstStyle/>
          <a:p>
            <a:pPr algn="just"/>
            <a:endParaRPr lang="en-US" sz="2400" b="1" dirty="0" smtClean="0">
              <a:solidFill>
                <a:srgbClr val="FF0000"/>
              </a:solidFill>
            </a:endParaRPr>
          </a:p>
          <a:p>
            <a:pPr algn="just"/>
            <a:r>
              <a:rPr lang="hi-IN" sz="2400" b="1" dirty="0" smtClean="0">
                <a:solidFill>
                  <a:srgbClr val="FF0000"/>
                </a:solidFill>
              </a:rPr>
              <a:t>अंतर्गत तपासणीचे तोटे</a:t>
            </a:r>
          </a:p>
          <a:p>
            <a:pPr algn="just"/>
            <a:r>
              <a:rPr lang="hi-IN" sz="2400" dirty="0" smtClean="0"/>
              <a:t>आता आपण अंतर्गत तपासणीच्या नुकसानींविषयी चर्चा करूया -</a:t>
            </a:r>
          </a:p>
          <a:p>
            <a:pPr algn="just"/>
            <a:endParaRPr lang="hi-IN" sz="2400" dirty="0" smtClean="0"/>
          </a:p>
          <a:p>
            <a:pPr algn="just"/>
            <a:r>
              <a:rPr lang="hi-IN" sz="2400" dirty="0" smtClean="0"/>
              <a:t>छोट्या छोट्या व्यवसायिकांसाठी हे महागडे आहे.</a:t>
            </a:r>
          </a:p>
          <a:p>
            <a:pPr algn="just"/>
            <a:endParaRPr lang="hi-IN" sz="2400" dirty="0" smtClean="0"/>
          </a:p>
          <a:p>
            <a:pPr algn="just"/>
            <a:r>
              <a:rPr lang="hi-IN" sz="2400" dirty="0" smtClean="0"/>
              <a:t>अंतर्गत तपासणी प्रणाली योग्यरित्या आयोजित न केल्यास व्यवसायाच्या कामात व्यत्यय येण्याची शक्यता आहे.</a:t>
            </a:r>
          </a:p>
          <a:p>
            <a:pPr algn="just"/>
            <a:endParaRPr lang="hi-IN" sz="2400" dirty="0" smtClean="0"/>
          </a:p>
          <a:p>
            <a:pPr algn="just"/>
            <a:r>
              <a:rPr lang="hi-IN" sz="2400" dirty="0" smtClean="0"/>
              <a:t>वेगवान निकालाला जास्त महत्त्व दिल्यास कर्मचार्‍यांकडून उत्पादनाच्या गुणवत्तेची आणि कामाशी तडजोड केलेली उदाहरणे असतील.</a:t>
            </a:r>
          </a:p>
          <a:p>
            <a:pPr algn="just"/>
            <a:r>
              <a:rPr lang="hi-IN" sz="2400" dirty="0" smtClean="0"/>
              <a:t>एखाद्या लेखापरीक्षकाने स्वत: च्या प्रक्रियेसह चाचण्या घेतल्या नाहीत तर त्यावर अवलंबून राहू शकत नाही.</a:t>
            </a:r>
            <a:endParaRPr lang="en-US" sz="2400" dirty="0"/>
          </a:p>
        </p:txBody>
      </p:sp>
      <p:sp>
        <p:nvSpPr>
          <p:cNvPr id="6" name="Oval 5"/>
          <p:cNvSpPr/>
          <p:nvPr/>
        </p:nvSpPr>
        <p:spPr>
          <a:xfrm>
            <a:off x="8153400" y="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21</a:t>
            </a:r>
            <a:endParaRPr lang="en-US" sz="1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8763000" cy="6553200"/>
          </a:xfrm>
        </p:spPr>
        <p:txBody>
          <a:bodyPr>
            <a:normAutofit fontScale="92500" lnSpcReduction="10000"/>
          </a:bodyPr>
          <a:lstStyle/>
          <a:p>
            <a:pPr algn="just"/>
            <a:endParaRPr lang="en-US" dirty="0" smtClean="0"/>
          </a:p>
          <a:p>
            <a:pPr algn="just"/>
            <a:r>
              <a:rPr lang="en-US" dirty="0" err="1" smtClean="0">
                <a:solidFill>
                  <a:srgbClr val="FF0000"/>
                </a:solidFill>
              </a:rPr>
              <a:t>Syllaus</a:t>
            </a:r>
            <a:endParaRPr lang="en-US" dirty="0" smtClean="0">
              <a:solidFill>
                <a:srgbClr val="FF0000"/>
              </a:solidFill>
            </a:endParaRPr>
          </a:p>
          <a:p>
            <a:pPr algn="just"/>
            <a:r>
              <a:rPr lang="en-US" dirty="0" smtClean="0">
                <a:solidFill>
                  <a:srgbClr val="FF0000"/>
                </a:solidFill>
              </a:rPr>
              <a:t>Unit I</a:t>
            </a:r>
            <a:r>
              <a:rPr lang="en-US" dirty="0" smtClean="0"/>
              <a:t> Meaning of Auditing, Objectives &amp; Advantages, Types of Audit, commencement of business audit. </a:t>
            </a:r>
          </a:p>
          <a:p>
            <a:pPr algn="just"/>
            <a:r>
              <a:rPr lang="en-US" dirty="0" smtClean="0">
                <a:solidFill>
                  <a:srgbClr val="FF0000"/>
                </a:solidFill>
              </a:rPr>
              <a:t>Unit-2</a:t>
            </a:r>
            <a:r>
              <a:rPr lang="en-US" dirty="0" smtClean="0"/>
              <a:t> Internal Check system, Audit </a:t>
            </a:r>
            <a:r>
              <a:rPr lang="en-US" dirty="0" err="1" smtClean="0"/>
              <a:t>programme</a:t>
            </a:r>
            <a:r>
              <a:rPr lang="en-US" dirty="0" smtClean="0"/>
              <a:t>, Routine checking and Vouching, Verification and Valuation of Assets and liabilities.</a:t>
            </a:r>
          </a:p>
          <a:p>
            <a:pPr algn="just"/>
            <a:r>
              <a:rPr lang="en-US" dirty="0" smtClean="0"/>
              <a:t> </a:t>
            </a:r>
            <a:r>
              <a:rPr lang="en-US" dirty="0" smtClean="0">
                <a:solidFill>
                  <a:srgbClr val="FF0000"/>
                </a:solidFill>
              </a:rPr>
              <a:t>Unit-3</a:t>
            </a:r>
            <a:r>
              <a:rPr lang="en-US" dirty="0" smtClean="0"/>
              <a:t> Company Auditor, Appointment, Power, duties, Liabilities. </a:t>
            </a:r>
          </a:p>
          <a:p>
            <a:pPr algn="just"/>
            <a:r>
              <a:rPr lang="en-US" dirty="0" smtClean="0">
                <a:solidFill>
                  <a:srgbClr val="FF0000"/>
                </a:solidFill>
              </a:rPr>
              <a:t>Unit-4</a:t>
            </a:r>
            <a:r>
              <a:rPr lang="en-US" dirty="0" smtClean="0"/>
              <a:t> Audit of Divisible Profit, Dividend, Audit Report, Types of Report, </a:t>
            </a:r>
          </a:p>
          <a:p>
            <a:pPr algn="just"/>
            <a:r>
              <a:rPr lang="en-US" dirty="0" smtClean="0">
                <a:solidFill>
                  <a:srgbClr val="FF0000"/>
                </a:solidFill>
              </a:rPr>
              <a:t>Unit-5</a:t>
            </a:r>
            <a:r>
              <a:rPr lang="en-US" dirty="0" smtClean="0"/>
              <a:t> Audit of Banking, Insurance &amp; Educational Institutions</a:t>
            </a:r>
            <a:endParaRPr lang="en-US" dirty="0"/>
          </a:p>
        </p:txBody>
      </p:sp>
      <p:sp>
        <p:nvSpPr>
          <p:cNvPr id="4" name="Rounded Rectangle 3"/>
          <p:cNvSpPr/>
          <p:nvPr/>
        </p:nvSpPr>
        <p:spPr>
          <a:xfrm>
            <a:off x="4724400" y="6172200"/>
            <a:ext cx="4267200" cy="533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4</a:t>
            </a:r>
            <a:endParaRPr lang="en-US"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b="1" dirty="0" smtClean="0">
                <a:solidFill>
                  <a:srgbClr val="FF0000"/>
                </a:solidFill>
              </a:rPr>
              <a:t>लेखापरीक्षण कार्यक्रम</a:t>
            </a:r>
          </a:p>
          <a:p>
            <a:pPr algn="just"/>
            <a:r>
              <a:rPr lang="hi-IN" sz="1400" dirty="0" smtClean="0"/>
              <a:t>ऑडिट प्रोग्राम म्हणजे ऑडिटच्या योग्य अंमलबजावणीसाठी लेखापरिक्षकाद्वारे निर्देशांचे पालन केले जाते. ऑडिट योजना विकसित झाल्यानंतर, सविस्तर लेखापरीक्षण कार्यक्रम तयार आणि लेखी केला जातो. त्यात ऑडिट प्रक्रियेसाठी आवश्यक असलेल्या विविध चरण आणि प्रक्रिया असतील. यामध्ये सामान्यत: काय निश्चित केले जाते आणि किती पुरावे एकत्र केले पाहिजेत आणि मूल्यमापन केले पाहिजे हे निर्धारित करण्यासाठी कोणत्या उपाययोजना केल्या आहेत. संपूर्ण कामकाज पार पाडण्यासाठी संपूर्ण लेखापरीक्षण कार्यसंघाच्या जबाबदा्या ऑडिट कार्यक्रमात टाकल्या जातील. या लेखात लेखापरीक्षा कार्यक्रमाच्या विविध बाबी सांगण्यात आल्या आहेत.</a:t>
            </a:r>
          </a:p>
          <a:p>
            <a:pPr algn="just"/>
            <a:r>
              <a:rPr lang="hi-IN" sz="1400" dirty="0" smtClean="0"/>
              <a:t>आढावा</a:t>
            </a:r>
          </a:p>
          <a:p>
            <a:pPr algn="just"/>
            <a:r>
              <a:rPr lang="hi-IN" sz="1400" dirty="0" smtClean="0"/>
              <a:t>ऑडिट कार्यक्रमात ऑडिट टीमसाठी अस्तित्त्वात असलेल्या व्यवसायाबद्दल, तिचा आकार, ऑडिट करण्याची प्रक्रिया, कार्यसंघातील सदस्यांमध्ये कामांचे वाटप आणि ऑडिट पूर्ण करणे आवश्यक असलेल्या वेळेचा अंदाज यासंदर्भात ऑडिट टीमसाठी मूलभूत योजना दिली जाते. त्यामध्ये पुरावांच्या तुकड्यांच्या प्रासंगिकतेची माहिती, भौतिकता पातळी, जोखीम सहनशीलता, पुराव्यांच्या अपूर्णतेचे परिमाण याबद्दल माहिती असेल. म्हणूनच, ऑडिट कार्यसंघ आणि त्याच्या सदस्यांद्वारे त्यांच्याद्वारे केलेल्या कार्यासाठी जबाबदारी वाढविण्यासाठी ऑडिट प्रोग्राम तयार केले जातात.</a:t>
            </a:r>
          </a:p>
          <a:p>
            <a:pPr algn="just"/>
            <a:r>
              <a:rPr lang="hi-IN" sz="1400" dirty="0" smtClean="0"/>
              <a:t>विद्यमान परिस्थितीमुळे ऑडिटर आवश्यक असल्यास ऑडिट प्रोग्राममध्ये सुधारणा करणे निवडू शकतो. ऑडिट प्रोग्रामचा आकार घटकाचा आकार, अस्तित्त्वात असलेल्या व्यवसायात किंवा सेवांचा प्रकार, अंतर्गत नियंत्रणे, लागू होणारे कायदे आणि इतर अनेक संबंधित घटकांचा प्रभाव असेल. अशा प्रकारे कामाच्या व्याप्तीनुसार ऑडिटरद्वारे ऑडिट प्रोग्राम तयार केला जातो.</a:t>
            </a:r>
            <a:endParaRPr lang="en-US" sz="1400" dirty="0" smtClean="0"/>
          </a:p>
          <a:p>
            <a:pPr algn="just"/>
            <a:r>
              <a:rPr lang="hi-IN" sz="1400" dirty="0" smtClean="0"/>
              <a:t>मानक कार्यक्रम आणि लेखापरीक्षण कार्यपत्रे</a:t>
            </a:r>
          </a:p>
          <a:p>
            <a:pPr algn="just"/>
            <a:r>
              <a:rPr lang="hi-IN" sz="1400" dirty="0" smtClean="0"/>
              <a:t>किमान आवश्यक काम जे करणे आवश्यक आहे ते आहे मानक प्रोग्राम. तथापि, सर्व परिस्थितीसाठी लागू असलेला ऑडिट मानक प्रोग्राम अस्तित्त्वात नाही. ऑडिट वर्किंग पेपर्स ऑडिट प्रोग्रामद्वारे केल्या गेलेल्या क्रियांचे दस्तऐवजीकरण करतात. ऑडिट वर्किंग पेपर ऑडिटरद्वारे केलेल्या कार्यास पाठिंबा दर्शवतात आणि हे आश्वासन प्रदान करतात की ऑडिट ऑडिटवरील सर्व योग्य आणि लागू असलेल्या मानकांनुसार केले गेले. ऑडिटच्या कामाच्या योग्य अंमलबजावणीसाठी हे लेखा परीक्षकांना मदत करते.</a:t>
            </a:r>
          </a:p>
          <a:p>
            <a:pPr algn="just"/>
            <a:r>
              <a:rPr lang="hi-IN" sz="1400" dirty="0" smtClean="0"/>
              <a:t>म्हणूनच, एखाद्या अंकेक्षण कार्यक्रमात अंतर्गत नियंत्रणाचे मूल्यांकन, अचूकता आणि खात्यांच्या पुस्तकांची विश्वसनीयता, सत्यता आणि पडताळणी, तपासणी, मालमत्ता व जबाबदा</a:t>
            </a:r>
            <a:r>
              <a:rPr lang="en-US" sz="1400" dirty="0" smtClean="0"/>
              <a:t>abilities</a:t>
            </a:r>
            <a:r>
              <a:rPr lang="hi-IN" sz="1400" dirty="0" smtClean="0"/>
              <a:t>्यांचे मूल्यांकन, आर्थिक स्टेटमेन्टचे सादरीकरण, छाननी यासारख्या लेखापरीक्षणाच्या विविध चरणांचा समावेश आहे. खाती आणि अहवाल सादर करणे आणि संबंधित खुलासे.</a:t>
            </a:r>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6" name="Oval 5"/>
          <p:cNvSpPr/>
          <p:nvPr/>
        </p:nvSpPr>
        <p:spPr>
          <a:xfrm>
            <a:off x="2209800" y="60960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22</a:t>
            </a:r>
            <a:endParaRPr lang="en-US" sz="10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400" dirty="0" smtClean="0"/>
              <a:t>ऑडिट प्रोग्राममधील समावेश</a:t>
            </a:r>
          </a:p>
          <a:p>
            <a:pPr algn="just"/>
            <a:r>
              <a:rPr lang="hi-IN" sz="1400" dirty="0" smtClean="0"/>
              <a:t>ऑडिट प्रोग्राम तयार करण्यापूर्वी खालील गोष्टींचे मूल्यांकन केले पाहिजे.</a:t>
            </a:r>
          </a:p>
          <a:p>
            <a:pPr algn="just"/>
            <a:r>
              <a:rPr lang="hi-IN" sz="1400" dirty="0" smtClean="0"/>
              <a:t>• नियुक्ती पत्र आणि भेटीसाठी योग्य ठराव.</a:t>
            </a:r>
          </a:p>
          <a:p>
            <a:pPr algn="just"/>
            <a:r>
              <a:rPr lang="hi-IN" sz="1400" dirty="0" smtClean="0"/>
              <a:t>ऑपरेशनच्या अटी ज्यात आवश्यक असलेले अहवाल आणि ऑडिट फी निश्चित करण्याच्या पद्धतींचा समावेश आहे.</a:t>
            </a:r>
          </a:p>
          <a:p>
            <a:pPr algn="just"/>
            <a:r>
              <a:rPr lang="en-US" sz="1400" dirty="0" smtClean="0"/>
              <a:t> </a:t>
            </a:r>
            <a:r>
              <a:rPr lang="hi-IN" sz="1400" dirty="0" smtClean="0"/>
              <a:t>पुस्तके ठेवण्याची व्यवस्था व अस्तित्त्वात असलेल्या पुस्तकांच्या यादीची यादी.</a:t>
            </a:r>
          </a:p>
          <a:p>
            <a:pPr algn="just"/>
            <a:r>
              <a:rPr lang="en-US" sz="1400" dirty="0" smtClean="0"/>
              <a:t> </a:t>
            </a:r>
            <a:r>
              <a:rPr lang="hi-IN" sz="1400" dirty="0" smtClean="0"/>
              <a:t>संचालक, प्रमोटर आणि त्यांच्या अधिकारांचे तपशील.</a:t>
            </a:r>
          </a:p>
          <a:p>
            <a:pPr algn="just"/>
            <a:r>
              <a:rPr lang="en-US" sz="1400" dirty="0" smtClean="0"/>
              <a:t> </a:t>
            </a:r>
            <a:r>
              <a:rPr lang="hi-IN" sz="1400" dirty="0" smtClean="0"/>
              <a:t>खात्यांची पुस्तके आणि इतर अधिकृत व्यक्तींची देखभाल करणार्‍या व्यक्तींची नावे.</a:t>
            </a:r>
          </a:p>
          <a:p>
            <a:pPr algn="just"/>
            <a:r>
              <a:rPr lang="hi-IN" sz="1400" dirty="0" smtClean="0"/>
              <a:t>असोसिएशनचे मेमोरँडम, संघटनेचे लेख आणि भागीदारी करार लागू.</a:t>
            </a:r>
          </a:p>
          <a:p>
            <a:pPr algn="just"/>
            <a:r>
              <a:rPr lang="hi-IN" sz="1400" dirty="0" smtClean="0"/>
              <a:t>क्लायंटच्या व्यवसायाचा तपशील आणि त्यावरील माहितीचे मूल्यांकन करून आणि त्याद्वारे लेखा प्रणाली:</a:t>
            </a:r>
          </a:p>
          <a:p>
            <a:pPr algn="just"/>
            <a:r>
              <a:rPr lang="hi-IN" sz="1400" dirty="0" smtClean="0"/>
              <a:t>घटकांच्या व्यवसायाचे स्वरूप</a:t>
            </a:r>
          </a:p>
          <a:p>
            <a:pPr algn="just"/>
            <a:r>
              <a:rPr lang="hi-IN" sz="1400" dirty="0" smtClean="0"/>
              <a:t>अंतर्गत नियंत्रण प्रणाली तसेच व्यवस्थापक नियंत्रणे</a:t>
            </a:r>
          </a:p>
          <a:p>
            <a:pPr algn="just"/>
            <a:r>
              <a:rPr lang="hi-IN" sz="1400" dirty="0" smtClean="0"/>
              <a:t>नफा आणि तोटा खाते, ताळेबंद, लेखा परीक्षक आणि संचालकांचे मागील वर्षातील अहवाल आणि अंतर्गत लेखा परीक्षकांचे अहवाल.</a:t>
            </a:r>
          </a:p>
          <a:p>
            <a:pPr algn="just"/>
            <a:r>
              <a:rPr lang="hi-IN" sz="1400" dirty="0" smtClean="0"/>
              <a:t>• विश्लेषणात्मक प्रक्रिया प्रक्रिया यावरः</a:t>
            </a:r>
          </a:p>
          <a:p>
            <a:pPr algn="just"/>
            <a:r>
              <a:rPr lang="en-US" sz="1400" dirty="0" smtClean="0"/>
              <a:t>o </a:t>
            </a:r>
            <a:r>
              <a:rPr lang="hi-IN" sz="1400" dirty="0" smtClean="0"/>
              <a:t>खात्यांमधील क्षेत्रे ओळखा जी त्यांच्या आकारामुळे आवश्यक आहेत.</a:t>
            </a:r>
          </a:p>
          <a:p>
            <a:pPr algn="just"/>
            <a:r>
              <a:rPr lang="en-US" sz="1400" dirty="0" smtClean="0"/>
              <a:t>o </a:t>
            </a:r>
            <a:r>
              <a:rPr lang="hi-IN" sz="1400" dirty="0" smtClean="0"/>
              <a:t>खात्यांमधील असामान्य आकडेवारी किंवा संबंध हायलाइट करा.</a:t>
            </a:r>
          </a:p>
          <a:p>
            <a:pPr algn="just"/>
            <a:r>
              <a:rPr lang="en-US" sz="1400" dirty="0" smtClean="0"/>
              <a:t>o </a:t>
            </a:r>
            <a:r>
              <a:rPr lang="hi-IN" sz="1400" dirty="0" smtClean="0"/>
              <a:t>गंभीर आणि असामान्य आयटमवर लक्ष केंद्रित करणारी डिझाइन ऑडिट चाचणी.</a:t>
            </a:r>
          </a:p>
          <a:p>
            <a:pPr algn="just"/>
            <a:r>
              <a:rPr lang="en-US" sz="1400" dirty="0" smtClean="0"/>
              <a:t>o </a:t>
            </a:r>
            <a:r>
              <a:rPr lang="hi-IN" sz="1400" dirty="0" smtClean="0"/>
              <a:t>घटकास परवानगी देण्याचे पुरेसे ऑडिट आश्वासन मिळवा किंवा कदाचित, काही भागात कसून चाचणी काढून टाकणे.</a:t>
            </a:r>
          </a:p>
          <a:p>
            <a:pPr algn="just"/>
            <a:r>
              <a:rPr lang="hi-IN" sz="1400" dirty="0" smtClean="0"/>
              <a:t>व्यावसायिक निर्णय आणि ऑडिट प्रक्रियेचा वापर करून ते कमी प्रमाणात स्वीकारले जाईल हे सुनिश्चित करण्यासाठी ऑडिट जोखमीचे मूल्यांकन.</a:t>
            </a:r>
          </a:p>
          <a:p>
            <a:pPr algn="just"/>
            <a:r>
              <a:rPr lang="hi-IN" sz="1400" dirty="0" smtClean="0"/>
              <a:t>संपूर्ण लेखापरीक्षणासाठी भौतिकतेचा प्राथमिक अंदाज.</a:t>
            </a:r>
          </a:p>
          <a:p>
            <a:pPr algn="just"/>
            <a:r>
              <a:rPr lang="hi-IN" sz="1400" dirty="0" smtClean="0"/>
              <a:t>लेखा व्यवहारांचे वर्ग जे संबंधित आहेत आणि चाचणी आणि नमुन्यांचा प्रकार घेण्याबाबत निर्णय घेतात.</a:t>
            </a:r>
          </a:p>
          <a:p>
            <a:pPr algn="just"/>
            <a:r>
              <a:rPr lang="en-US" sz="1400" dirty="0" smtClean="0"/>
              <a:t>Representative </a:t>
            </a:r>
            <a:r>
              <a:rPr lang="hi-IN" sz="1400" dirty="0" smtClean="0"/>
              <a:t>प्रतिनिधी नमुन्यांची निवड.</a:t>
            </a:r>
          </a:p>
          <a:p>
            <a:pPr algn="just"/>
            <a:r>
              <a:rPr lang="en-US" sz="1400" dirty="0" smtClean="0"/>
              <a:t>Critical </a:t>
            </a:r>
            <a:r>
              <a:rPr lang="hi-IN" sz="1400" dirty="0" smtClean="0"/>
              <a:t>गंभीर नियंत्रणांच्या विश्वासार्हतेचे मूल्यांकन करण्यासाठी अनुपालनाची चाचणी.</a:t>
            </a:r>
          </a:p>
          <a:p>
            <a:pPr algn="just"/>
            <a:r>
              <a:rPr lang="hi-IN" sz="1400" dirty="0" smtClean="0"/>
              <a:t>व्यवस्थापनाच्या गंभीर नियंत्रणाच्या ऑपरेशनमध्ये भौतिक दुर्बलता.</a:t>
            </a:r>
          </a:p>
          <a:p>
            <a:pPr algn="just"/>
            <a:r>
              <a:rPr lang="en-US" sz="1400" dirty="0" smtClean="0"/>
              <a:t>Audit </a:t>
            </a:r>
            <a:r>
              <a:rPr lang="hi-IN" sz="1400" dirty="0" smtClean="0"/>
              <a:t>विश्लेषणात्मक पुनरावलोकन प्रक्रियेची कार्यक्षमता, प्रत्येक ऑडिटच्या उद्दीष्ट्यासाठी पुरेसा, विश्वासार्ह आणि संबंधित ऑडिट पुरावा मिळविण्यासाठी तपशीलांच्या ठोस चाचण्या.</a:t>
            </a:r>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23</a:t>
            </a:r>
            <a:endParaRPr lang="en-US" sz="10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1600" dirty="0" smtClean="0"/>
              <a:t>मूलभूत लेखा गृहितक</a:t>
            </a:r>
          </a:p>
          <a:p>
            <a:pPr algn="just"/>
            <a:r>
              <a:rPr lang="hi-IN" sz="1600" dirty="0" smtClean="0"/>
              <a:t>अकाउंटिंग पॉलिसीमधील बदलाचा प्रकटीकरण ज्याचा भौतिक परिणाम होईल.</a:t>
            </a:r>
          </a:p>
          <a:p>
            <a:pPr algn="just"/>
            <a:r>
              <a:rPr lang="hi-IN" sz="1600" dirty="0" smtClean="0"/>
              <a:t>सर्व शाखा लेखा परीक्षकांकडून लेखापरीक्षण अहवाल आणि एखाद्या शाखा लेखापरीक्षकाद्वारे केलेले कोणतेही आरक्षण ज्यायोगे खात्यांच्या अंतिमकरणात योग्य रीतीने व्यवहार केला जाईल.</a:t>
            </a:r>
          </a:p>
          <a:p>
            <a:pPr algn="just"/>
            <a:r>
              <a:rPr lang="hi-IN" sz="1600" dirty="0" smtClean="0"/>
              <a:t>कार्यपत्रे ज्यात सर्व लेखापरीक्षण पुरावे आहेत आणि क्रॉस-रेफरेंस केलेले आहेत.</a:t>
            </a:r>
          </a:p>
          <a:p>
            <a:pPr algn="just"/>
            <a:r>
              <a:rPr lang="hi-IN" sz="1600" dirty="0" smtClean="0"/>
              <a:t>केलेल्या कामाचा सारांश, मुद्दे, महत्त्वपूर्ण निर्णय आणि ऑडिट निष्कर्ष.</a:t>
            </a:r>
          </a:p>
          <a:p>
            <a:pPr algn="just"/>
            <a:r>
              <a:rPr lang="hi-IN" sz="1600" dirty="0" smtClean="0"/>
              <a:t>सहाय्यकांनी केलेल्या सर्व कामाचा प्रभारी वरिष्ठ आढावा, लेखापरीक्षा कार्यक्रम त्यानंतरच्या वेळापत्रकानुसार काम पूर्ण केले.</a:t>
            </a:r>
          </a:p>
          <a:p>
            <a:pPr algn="just"/>
            <a:r>
              <a:rPr lang="hi-IN" sz="1600" dirty="0" smtClean="0"/>
              <a:t>कायम अभिलेखांसह ऑडिटच्या कामकाजाची कागदपत्रे अद्ययावत करणे.</a:t>
            </a:r>
          </a:p>
          <a:p>
            <a:pPr algn="just"/>
            <a:r>
              <a:rPr lang="hi-IN" sz="1600" dirty="0" smtClean="0"/>
              <a:t>वैयक्तिक आणि एकूणच परिणाम भौतिक आहे की नाही हे निर्धारित करण्यासाठी अस्थापित त्रुटींचा आढावा.</a:t>
            </a:r>
          </a:p>
          <a:p>
            <a:pPr algn="just"/>
            <a:r>
              <a:rPr lang="hi-IN" sz="1600" dirty="0" smtClean="0"/>
              <a:t>कायदेशीर आणि नियामक आवश्यकतांचे पालन करणे आणि संस्थेद्वारे जारी केलेल्या सर्व अनिवार्य लेखा मानकांचे पालन.</a:t>
            </a:r>
          </a:p>
          <a:p>
            <a:pPr algn="just"/>
            <a:r>
              <a:rPr lang="hi-IN" sz="1600" dirty="0" smtClean="0"/>
              <a:t>बॅलन्स शीट इव्हेंट पोस्ट करा</a:t>
            </a:r>
          </a:p>
          <a:p>
            <a:pPr algn="just"/>
            <a:r>
              <a:rPr lang="en-US" sz="1600" dirty="0" smtClean="0"/>
              <a:t> </a:t>
            </a:r>
            <a:r>
              <a:rPr lang="hi-IN" sz="1600" dirty="0" smtClean="0"/>
              <a:t>मसुद्याच्या लेखापरीक्षणाचे मत तयार करणे.</a:t>
            </a:r>
          </a:p>
          <a:p>
            <a:pPr algn="just"/>
            <a:r>
              <a:rPr lang="hi-IN" sz="1600" dirty="0" smtClean="0"/>
              <a:t>बजेट केलेल्या वेळेची प्रत्यक्ष वेळेशी तुलना करणे आणि महत्त्वपूर्ण फरकांची कारणे.</a:t>
            </a:r>
          </a:p>
          <a:p>
            <a:pPr algn="just"/>
            <a:r>
              <a:rPr lang="hi-IN" sz="1600" dirty="0" smtClean="0"/>
              <a:t>पूर्ण कर्मचार्‍यांचे मूल्यांकन फॉर्म.</a:t>
            </a:r>
          </a:p>
          <a:p>
            <a:pPr algn="just"/>
            <a:r>
              <a:rPr lang="en-US" sz="1600" dirty="0" smtClean="0"/>
              <a:t> </a:t>
            </a:r>
            <a:r>
              <a:rPr lang="hi-IN" sz="1600" dirty="0" smtClean="0"/>
              <a:t>पुढील वर्षाच्या लेखापरीक्षणाचे नियोजन.</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24</a:t>
            </a:r>
            <a:endParaRPr lang="en-US" sz="10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400" dirty="0" smtClean="0"/>
          </a:p>
          <a:p>
            <a:pPr algn="just"/>
            <a:r>
              <a:rPr lang="hi-IN" sz="1400" dirty="0" smtClean="0">
                <a:solidFill>
                  <a:srgbClr val="FF0000"/>
                </a:solidFill>
              </a:rPr>
              <a:t>ऑडिट प्रोग्रामचे फायदे</a:t>
            </a:r>
          </a:p>
          <a:p>
            <a:pPr algn="just"/>
            <a:r>
              <a:rPr lang="hi-IN" sz="1400" dirty="0" smtClean="0"/>
              <a:t>ऑडिट प्रोग्रामचे फायदे खालीलप्रमाणे आहेत.</a:t>
            </a:r>
          </a:p>
          <a:p>
            <a:pPr algn="just"/>
            <a:r>
              <a:rPr lang="hi-IN" sz="1400" dirty="0" smtClean="0"/>
              <a:t>ऑडिट प्रोग्राम ऑडिट दरम्यान सर्व गंभीर बाबी योग्यरित्या समाविष्ट केल्या आहेत याची खात्री करण्यात मदत करते.</a:t>
            </a:r>
          </a:p>
          <a:p>
            <a:pPr algn="just"/>
            <a:r>
              <a:rPr lang="hi-IN" sz="1400" dirty="0" smtClean="0"/>
              <a:t>हे ऑडिट टीमच्या सदस्यांमध्ये आणि सहाय्यकांच्या त्यांच्या कार्यक्षमतेच्या आणि अनुभवाच्या पातळीनुसार काम वितरीत करण्यास मदत करते.</a:t>
            </a:r>
          </a:p>
          <a:p>
            <a:pPr algn="just"/>
            <a:r>
              <a:rPr lang="hi-IN" sz="1400" dirty="0" smtClean="0"/>
              <a:t>ऑडिट प्रोग्राम ऑडिट टीमला सूचना देतो आणि गैरसमज होण्याची संधी कमी करते.</a:t>
            </a:r>
          </a:p>
          <a:p>
            <a:pPr algn="just"/>
            <a:r>
              <a:rPr lang="hi-IN" sz="1400" dirty="0" smtClean="0"/>
              <a:t>हे ऑडिट कार्यसंघामधील कामांची जबाबदारी निश्चित करण्यात मदत करते कारण ऑडिटिंग कर्मचार्‍यांमधील कामांपैकी एखाद्या व्यक्तीकडे असलेले काम पुन्हा शोधता येते.</a:t>
            </a:r>
          </a:p>
          <a:p>
            <a:pPr algn="just"/>
            <a:r>
              <a:rPr lang="hi-IN" sz="1400" dirty="0" smtClean="0"/>
              <a:t>ऑडिट यशस्वीरित्या पूर्ण करण्यासाठी किती शिल्लक आहे त्या विरूद्ध ऑडिटच्या कामाचा भाग शोधून कामाच्या प्रगतीचे आकलन करण्यात मदत होते.</a:t>
            </a:r>
          </a:p>
          <a:p>
            <a:pPr algn="just"/>
            <a:r>
              <a:rPr lang="hi-IN" sz="1400" dirty="0" smtClean="0"/>
              <a:t>एक ऑडिट प्रोग्राम निष्काळजीपणाच्या आरोपाविरूद्ध पुरावा म्हणून काम करतो.</a:t>
            </a:r>
          </a:p>
          <a:p>
            <a:pPr algn="just"/>
            <a:r>
              <a:rPr lang="hi-IN" sz="1400" dirty="0" smtClean="0"/>
              <a:t>ऑडिट प्रोग्राम ऑडिट रेकॉर्ड म्हणून देखील काम करतो जे ऑडिट यशस्वीरित्या पूर्ण झाल्यानंतर भविष्यातील संदर्भांसाठी वापरात येऊ शकते.</a:t>
            </a:r>
            <a:endParaRPr lang="en-US" sz="1400" dirty="0" smtClean="0"/>
          </a:p>
          <a:p>
            <a:pPr algn="just"/>
            <a:r>
              <a:rPr lang="hi-IN" sz="1400" dirty="0" smtClean="0">
                <a:solidFill>
                  <a:srgbClr val="FF0000"/>
                </a:solidFill>
              </a:rPr>
              <a:t>ऑडिट प्रोग्रामचे तोटे</a:t>
            </a:r>
          </a:p>
          <a:p>
            <a:pPr algn="just"/>
            <a:r>
              <a:rPr lang="hi-IN" sz="1400" dirty="0" smtClean="0"/>
              <a:t>ऑडिट प्रोग्राम्सची नासाडी खालीलप्रमाणे आहेत.</a:t>
            </a:r>
          </a:p>
          <a:p>
            <a:pPr algn="just"/>
            <a:r>
              <a:rPr lang="hi-IN" sz="1400" dirty="0" smtClean="0"/>
              <a:t>कठोरता: समान प्रोग्राम विविध प्रकारच्या संस्थांसाठी वापरला जाऊ शकत नाही म्हणून एका ऑडिट प्रोग्राममध्ये लवचिक असण्याचा फायदा होत नाही. प्रत्येक व्यवसाय किंवा अस्तित्वाच्या समोरासमोर स्वतंत्र आणि अनन्य समस्या असतात. म्हणूनच, प्रत्येक प्रकारच्या व्यवसायासाठी एकल किंवा समान ऑडिट प्रोग्राम ठेवला जाऊ शकत नाही.</a:t>
            </a:r>
          </a:p>
          <a:p>
            <a:pPr algn="just"/>
            <a:r>
              <a:rPr lang="hi-IN" sz="1400" dirty="0" smtClean="0"/>
              <a:t>कार्यक्षम कर्मचा .्यांचा पुढाकार कमी: सक्षम व्यक्तींच्या पुढाकाराचा प्रसार करण्यासाठी ऑडिट प्रोग्राम काहीही करत नाही. सहाय्यक आणि कार्यसंघ सदस्य सेट योजनेत कोणतीही सुधारणा सुचवू शकणार नाहीत.</a:t>
            </a:r>
          </a:p>
          <a:p>
            <a:pPr algn="just"/>
            <a:r>
              <a:rPr lang="hi-IN" sz="1400" dirty="0" smtClean="0"/>
              <a:t>मेकेनिकल ऑडिट वर्क: ऑडिट प्रोग्रामला यांत्रिक मानले जाते की ते अंतर्गत नियंत्रणासारख्या इतर बाबींकडे दुर्लक्ष करते.</a:t>
            </a:r>
          </a:p>
          <a:p>
            <a:pPr algn="just"/>
            <a:r>
              <a:rPr lang="hi-IN" sz="1400" dirty="0" smtClean="0"/>
              <a:t>नवीन क्षेत्राकडे दुर्लक्ष करणे: जसजसे वेळ निघते तसे ऑडिट दरम्यान नवीन समस्या किंवा समस्या उद्भवू शकतात आणि ऑडिट प्रोग्राममध्ये त्याकडे दुर्लक्ष केले जाऊ शकते.</a:t>
            </a:r>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25</a:t>
            </a:r>
            <a:endParaRPr lang="en-US" sz="10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1600" dirty="0" smtClean="0"/>
              <a:t>पुस्तकांमध्ये केलेल्या लेखा नोंदी कागदोपत्री पुरावा आणि त्या पुराव्यांच्या तपासणीद्वारे समर्थित असणे आवश्यक आहे याला वॉचिंग म्हणतात. लेखा परीक्षकाद्वारे व्हॉउचिंगच्या तंत्राचा वापर करुन लेखाच्या नोंदींची सत्यता तपासली जाते. योग्य सहाय्यक कागदपत्रे उपलब्ध नसल्यास ऑडिटरकडे चुका किंवा फसवणूक किंवा हेरगिरीबद्दल शंका घेण्याची सर्व कारणे असू शकतात.</a:t>
            </a:r>
          </a:p>
          <a:p>
            <a:pPr algn="just"/>
            <a:r>
              <a:rPr lang="hi-IN" sz="1600" dirty="0" smtClean="0"/>
              <a:t>अशाप्रकारे, आश्वासन दिल्याशिवाय ऑडिट करणे अपूर्ण आहे.</a:t>
            </a:r>
          </a:p>
          <a:p>
            <a:pPr algn="just"/>
            <a:r>
              <a:rPr lang="hi-IN" sz="1600" dirty="0" smtClean="0"/>
              <a:t>लेखापरीक्षण प्रक्रियेत, पुराव्यांच्या आधारे, दोन मुख्य कार्ये केली जातात</a:t>
            </a:r>
          </a:p>
          <a:p>
            <a:pPr algn="just"/>
            <a:r>
              <a:rPr lang="en-US" sz="1600" dirty="0" smtClean="0"/>
              <a:t> </a:t>
            </a:r>
            <a:r>
              <a:rPr lang="hi-IN" sz="1600" dirty="0" smtClean="0"/>
              <a:t>पुरावे संग्रह - निरिक्षण, पुष्टीकरण, तपासणी, चौकशी याद्वारे.</a:t>
            </a:r>
          </a:p>
          <a:p>
            <a:pPr algn="just"/>
            <a:r>
              <a:rPr lang="en-US" sz="1600" dirty="0" smtClean="0"/>
              <a:t> </a:t>
            </a:r>
            <a:r>
              <a:rPr lang="hi-IN" sz="1600" dirty="0" smtClean="0"/>
              <a:t>पुराव्यांचे मूल्यांकन - प्रासंगिकता, पर्याप्तता आणि वैधतेसह.</a:t>
            </a:r>
          </a:p>
          <a:p>
            <a:pPr algn="just"/>
            <a:r>
              <a:rPr lang="hi-IN" sz="1600" dirty="0" smtClean="0"/>
              <a:t>व्हॉचिंगचा उद्देश</a:t>
            </a:r>
          </a:p>
          <a:p>
            <a:pPr algn="just"/>
            <a:r>
              <a:rPr lang="hi-IN" sz="1600" dirty="0" smtClean="0"/>
              <a:t>खाली दिलेली मुख्य उद्दीष्टे आहेत –</a:t>
            </a:r>
          </a:p>
          <a:p>
            <a:pPr algn="just"/>
            <a:r>
              <a:rPr lang="en-US" sz="1600" dirty="0" smtClean="0"/>
              <a:t> </a:t>
            </a:r>
            <a:r>
              <a:rPr lang="hi-IN" sz="1600" dirty="0" smtClean="0"/>
              <a:t>सर्व व्यवहाराचे व्यवहार खात्यांच्या पुस्तकात योग्य रितीने नोंदलेले आहेत की नाही हे तपासणे.</a:t>
            </a:r>
          </a:p>
          <a:p>
            <a:pPr algn="just"/>
            <a:r>
              <a:rPr lang="hi-IN" sz="1600" dirty="0" smtClean="0"/>
              <a:t>रेकॉर्ड व्यवहार व्यवस्थितपणे डॉक्युमेंटरी पुराव्यांद्वारे समर्थित आहेत की नाही हे पाहणे.</a:t>
            </a:r>
          </a:p>
          <a:p>
            <a:pPr algn="just"/>
            <a:r>
              <a:rPr lang="en-US" sz="1600" dirty="0" smtClean="0"/>
              <a:t> </a:t>
            </a:r>
            <a:r>
              <a:rPr lang="hi-IN" sz="1600" dirty="0" smtClean="0"/>
              <a:t>हे तपासण्यासाठी की सर्व कागदोपत्री पुरावे प्रमाणीकृत आहेत आणि ते केवळ व्यवसायाच्या व्यवहाराशी संबंधित आहेत.</a:t>
            </a:r>
          </a:p>
          <a:p>
            <a:pPr algn="just"/>
            <a:r>
              <a:rPr lang="en-US" sz="1600" dirty="0" smtClean="0"/>
              <a:t> </a:t>
            </a:r>
            <a:r>
              <a:rPr lang="hi-IN" sz="1600" dirty="0" smtClean="0"/>
              <a:t>व्यवहार त्रुटी किंवा फसवणूकीपासून मुक्त असल्याचे सत्यापित करणे.</a:t>
            </a:r>
          </a:p>
          <a:p>
            <a:pPr algn="just"/>
            <a:r>
              <a:rPr lang="hi-IN" sz="1600" dirty="0" smtClean="0"/>
              <a:t>अंतर्गत तपासणी प्रणालीच्या सर्व टप्प्यांमधून व्हाउचरवर प्रक्रिया केली आहे की नाही हे सत्यापित करणे.</a:t>
            </a:r>
          </a:p>
          <a:p>
            <a:pPr algn="just"/>
            <a:r>
              <a:rPr lang="hi-IN" sz="1600" dirty="0" smtClean="0"/>
              <a:t>नोंदी भांडवलाच्या आणि महसूलच्या स्वरूपाच्या नोंदीनुसार नोंदविल्या गेल्या आहेत की नाहीत याची पडताळणी व पुष्टी करणे.</a:t>
            </a:r>
          </a:p>
          <a:p>
            <a:pPr algn="just"/>
            <a:r>
              <a:rPr lang="en-US" sz="1600" dirty="0" smtClean="0"/>
              <a:t> </a:t>
            </a:r>
            <a:r>
              <a:rPr lang="hi-IN" sz="1600" dirty="0" smtClean="0"/>
              <a:t>लेखा व्यवहारांची अचूकता तपासण्यासाठी.</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7924800" y="16764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26</a:t>
            </a:r>
            <a:endParaRPr lang="en-US" sz="10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400" dirty="0" smtClean="0"/>
          </a:p>
          <a:p>
            <a:pPr algn="just"/>
            <a:r>
              <a:rPr lang="hi-IN" sz="1400" dirty="0" smtClean="0"/>
              <a:t>व्हॉचिंगचे महत्त्व</a:t>
            </a:r>
          </a:p>
          <a:p>
            <a:pPr algn="just"/>
            <a:r>
              <a:rPr lang="hi-IN" sz="1400" dirty="0" smtClean="0"/>
              <a:t>वॉचिंग ऑडिटिंगचा आधार तयार करते आणि ऑडिटरच्या कर्तव्याचा एक महत्त्वाचा भाग आहे. आश्वासनांमध्ये दुर्लक्ष झाल्यास लेखापरीक्षकास जबाबदार धरले जाईल; जर त्याने निष्काळजीपणाने वचन दिले असेल तर तो कर्तव्यापासून सुटू शकत नाही. खालील मुद्दे व्हॉचिंगचे महत्त्व दर्शवितात –</a:t>
            </a:r>
          </a:p>
          <a:p>
            <a:pPr algn="just"/>
            <a:r>
              <a:rPr lang="hi-IN" sz="1400" dirty="0" smtClean="0"/>
              <a:t>लेखाच्या पुस्तकात मूळ प्रवेश उत्तीर्ण होण्याइतकेच आवश्यक आहे. जर मूळ प्रविष्टी चुकीची असेल तर त्याचा लेखाच्या प्रत्येक प्रक्रियेवर परिणाम होईल आणि त्याचा परिणाम शेवटच्या निकालापर्यंत होईल. त्याचप्रमाणे व्हॉचिंग हा सर्व ऑडिट प्रक्रियेचा आधार आहे.</a:t>
            </a:r>
          </a:p>
          <a:p>
            <a:pPr algn="just"/>
            <a:r>
              <a:rPr lang="hi-IN" sz="1400" dirty="0" smtClean="0"/>
              <a:t>व्हॉचिंगची कार्यक्षमता ऑडिटच्या यशाचा निर्णय घेईल.</a:t>
            </a:r>
          </a:p>
          <a:p>
            <a:pPr algn="just"/>
            <a:r>
              <a:rPr lang="hi-IN" sz="1400" dirty="0" smtClean="0"/>
              <a:t>कोणत्याही शोध आणि बुद्धीने वाचन दिले असल्यास कोणत्याही त्रुटी आणि फसवणूक सहज ओळखता येतात.</a:t>
            </a:r>
          </a:p>
          <a:p>
            <a:pPr algn="just"/>
            <a:r>
              <a:rPr lang="hi-IN" sz="1400" dirty="0" smtClean="0"/>
              <a:t>हुशार आणि विश्वासू वचन देणे आर्थिक स्टेटमेंट्सवर विश्वसनीयता स्थापित करेल, म्हणजे, नफा आणि तोटा खाते आणि कोणत्याही संस्थेच्या बॅलन्स शीटवर.</a:t>
            </a:r>
          </a:p>
          <a:p>
            <a:pPr algn="just"/>
            <a:r>
              <a:rPr lang="hi-IN" sz="1400" dirty="0" smtClean="0"/>
              <a:t>पुरेशी अंतर्गत कंट्रोल सिस्टम अस्तित्त्वात असल्यास, लेखा परीक्षक संपूर्ण व्हॉचिंगऐवजी चाचणी तपासणी करणे निवडू शकतात.</a:t>
            </a:r>
            <a:endParaRPr lang="en-US" sz="1400" dirty="0" smtClean="0"/>
          </a:p>
          <a:p>
            <a:pPr algn="just"/>
            <a:r>
              <a:rPr lang="hi-IN" sz="1400" dirty="0" smtClean="0"/>
              <a:t>वॉचिंग आणि रुटीन तपासणी</a:t>
            </a:r>
          </a:p>
          <a:p>
            <a:pPr algn="just"/>
            <a:r>
              <a:rPr lang="hi-IN" sz="1400" dirty="0" smtClean="0"/>
              <a:t>रुटीन तपासणीमध्ये प्रत्येक वाहून नेण्यापूर्वीचे खाते, खात्यातील खात्यावर पोस्ट करणे आणि खात्यातील शिल्लक ठेवणे समाविष्ट असते. वॉचिंगमध्ये रूटीन तपासणी समाविष्ट आहे जी एक यांत्रिक तपासणी आहे, तर डॉक्युमेंटरी पुराव्यांच्या आधारे वॉचिंग केले गेले आहे.</a:t>
            </a:r>
          </a:p>
          <a:p>
            <a:pPr algn="just"/>
            <a:r>
              <a:rPr lang="hi-IN" sz="1400" dirty="0" smtClean="0"/>
              <a:t>व्हाउचर एक विक्री बिल, खरेदी बिल, पेमेंट पावती, पे-इन स्लिप इत्यादी असू शकते. अशा सर्व प्रकारच्या कागदोपत्री पुरावे व्हाउचर म्हणून ओळखले जातात.</a:t>
            </a:r>
          </a:p>
          <a:p>
            <a:pPr algn="just"/>
            <a:r>
              <a:rPr lang="hi-IN" sz="1400" dirty="0" smtClean="0"/>
              <a:t>व्हाउचरचे प्रकार</a:t>
            </a:r>
          </a:p>
          <a:p>
            <a:pPr algn="just"/>
            <a:r>
              <a:rPr lang="hi-IN" sz="1400" dirty="0" smtClean="0"/>
              <a:t>व्हाउचरचे दोन प्रकार आहेत –</a:t>
            </a:r>
          </a:p>
          <a:p>
            <a:pPr algn="just"/>
            <a:r>
              <a:rPr lang="hi-IN" sz="1400" dirty="0" smtClean="0"/>
              <a:t>प्राथमिक व्हाउचर - लेखी सहाय्यक दस्तऐवजाच्या मूळ प्रतिला प्राथमिक व्हाउचर असे म्हणतात. खरेदी बिल, कॅश मेमो, पे-इन-स्लिप इ.</a:t>
            </a:r>
          </a:p>
          <a:p>
            <a:pPr algn="just"/>
            <a:r>
              <a:rPr lang="hi-IN" sz="1400" dirty="0" smtClean="0"/>
              <a:t>संपार्श्विक व्हाउचर - आधार नसलेल्या आधारभूत कागदपत्रांच्या प्रती डुप्लिकेट किंवा विक्री पावत्याची कार्बन कॉपी सारख्या संपार्श्विक व्हाउचर आहेत.</a:t>
            </a:r>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4724400" y="45720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27</a:t>
            </a:r>
            <a:endParaRPr lang="en-US" sz="10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en-US" sz="1800" b="1" dirty="0" smtClean="0"/>
              <a:t>Example of Vouchers</a:t>
            </a:r>
          </a:p>
          <a:p>
            <a:pPr algn="just"/>
            <a:endParaRPr lang="en-US" sz="1600" dirty="0" smtClean="0"/>
          </a:p>
          <a:p>
            <a:r>
              <a:rPr lang="en-US" sz="1600" b="1" dirty="0" smtClean="0"/>
              <a:t>Transactions                                                           Vouchers</a:t>
            </a:r>
            <a:endParaRPr lang="en-US" sz="1600" dirty="0" smtClean="0"/>
          </a:p>
          <a:p>
            <a:r>
              <a:rPr lang="en-US" sz="1600" dirty="0" smtClean="0"/>
              <a:t>Sales                            </a:t>
            </a:r>
            <a:r>
              <a:rPr lang="en-US" sz="1600" dirty="0" err="1" smtClean="0"/>
              <a:t>Sales</a:t>
            </a:r>
            <a:r>
              <a:rPr lang="en-US" sz="1600" dirty="0" smtClean="0"/>
              <a:t> order, sales invoice, goods outward register, cash receipt, bank pay-in-slip, etc.</a:t>
            </a:r>
          </a:p>
          <a:p>
            <a:r>
              <a:rPr lang="en-US" sz="1600" dirty="0" smtClean="0"/>
              <a:t>Purchase                    Quotations, purchase orders, purchase bills, goods inward register, etc.</a:t>
            </a:r>
          </a:p>
          <a:p>
            <a:r>
              <a:rPr lang="en-US" sz="1600" dirty="0" smtClean="0"/>
              <a:t>Cash Payments          Demand note, cash receipt, cash memo, etc.</a:t>
            </a:r>
          </a:p>
          <a:p>
            <a:r>
              <a:rPr lang="en-US" sz="1600" dirty="0" smtClean="0"/>
              <a:t>Cash Received            Duplicate or carbon copy of cash receipt, contracts and correspondence with </a:t>
            </a:r>
          </a:p>
          <a:p>
            <a:r>
              <a:rPr lang="en-US" sz="1600" dirty="0" smtClean="0"/>
              <a:t>                                      payee, etc.</a:t>
            </a:r>
          </a:p>
          <a:p>
            <a:r>
              <a:rPr lang="en-US" sz="1600" dirty="0" smtClean="0"/>
              <a:t>Bank Payments          </a:t>
            </a:r>
            <a:r>
              <a:rPr lang="en-US" sz="1600" dirty="0" err="1" smtClean="0"/>
              <a:t>Cheques</a:t>
            </a:r>
            <a:r>
              <a:rPr lang="en-US" sz="1600" dirty="0" smtClean="0"/>
              <a:t>, counterfoils, bank statements, etc.</a:t>
            </a:r>
          </a:p>
          <a:p>
            <a:r>
              <a:rPr lang="en-US" sz="1600" dirty="0" smtClean="0"/>
              <a:t>Payment received      Bank deposit slip, bank statements, etc.</a:t>
            </a:r>
          </a:p>
          <a:p>
            <a:r>
              <a:rPr lang="en-US" sz="1600" dirty="0" smtClean="0"/>
              <a:t>through Banking</a:t>
            </a:r>
          </a:p>
          <a:p>
            <a:r>
              <a:rPr lang="en-US" sz="1600" dirty="0" smtClean="0"/>
              <a:t> Channels</a:t>
            </a:r>
          </a:p>
          <a:p>
            <a:r>
              <a:rPr lang="en-US" sz="1600" dirty="0" smtClean="0"/>
              <a:t>Vouching </a:t>
            </a:r>
            <a:r>
              <a:rPr lang="hi-IN" sz="1600" dirty="0" smtClean="0"/>
              <a:t>संबंधित महत्त्वाचे मुद्दे</a:t>
            </a:r>
          </a:p>
          <a:p>
            <a:r>
              <a:rPr lang="hi-IN" sz="1600" dirty="0" smtClean="0"/>
              <a:t>खाली दिलेल्या बाबींचा उल्लेख करणे आवश्यक आहे -</a:t>
            </a:r>
          </a:p>
          <a:p>
            <a:r>
              <a:rPr lang="hi-IN" sz="1600" dirty="0" smtClean="0"/>
              <a:t>व्यवहाराची अचूकता</a:t>
            </a:r>
          </a:p>
          <a:p>
            <a:r>
              <a:rPr lang="en-US" sz="1600" dirty="0" smtClean="0"/>
              <a:t> </a:t>
            </a:r>
            <a:r>
              <a:rPr lang="hi-IN" sz="1600" dirty="0" smtClean="0"/>
              <a:t>व्यवहाराची प्रामाणिकता</a:t>
            </a:r>
          </a:p>
          <a:p>
            <a:r>
              <a:rPr lang="en-US" sz="1600" dirty="0" smtClean="0"/>
              <a:t> </a:t>
            </a:r>
            <a:r>
              <a:rPr lang="hi-IN" sz="1600" dirty="0" smtClean="0"/>
              <a:t>खात्यांचे योग्य वर्गीकरण.</a:t>
            </a:r>
          </a:p>
          <a:p>
            <a:r>
              <a:rPr lang="hi-IN" sz="1600" dirty="0" smtClean="0"/>
              <a:t>• व्हाउचरला क्रमशः क्रमांक दिले पाहिजे आणि त्यानुसार व्हाउचरची व्यवस्था करावी.</a:t>
            </a:r>
          </a:p>
          <a:p>
            <a:r>
              <a:rPr lang="en-US" sz="1600" dirty="0" smtClean="0"/>
              <a:t> </a:t>
            </a:r>
            <a:r>
              <a:rPr lang="hi-IN" sz="1600" dirty="0" smtClean="0"/>
              <a:t>प्रत्येक चेक केलेले वाउचर चिन्हासह चिन्हांकित केलेले असावे.</a:t>
            </a:r>
          </a:p>
          <a:p>
            <a:r>
              <a:rPr lang="en-US" sz="1600" dirty="0" smtClean="0"/>
              <a:t> </a:t>
            </a:r>
            <a:r>
              <a:rPr lang="hi-IN" sz="1600" dirty="0" smtClean="0"/>
              <a:t>पावतीची रक्कम शब्दात आणि आकृतीत समान असावी.</a:t>
            </a:r>
          </a:p>
          <a:p>
            <a:r>
              <a:rPr lang="hi-IN" sz="1600" dirty="0" smtClean="0"/>
              <a:t>देयकाचा कालावधी पावतीवर असावा.</a:t>
            </a:r>
          </a:p>
          <a:p>
            <a:r>
              <a:rPr lang="en-US" sz="1600" dirty="0" smtClean="0"/>
              <a:t> </a:t>
            </a:r>
            <a:r>
              <a:rPr lang="hi-IN" sz="1600" dirty="0" smtClean="0"/>
              <a:t>पावतीमध्ये “आगाऊ पेमेंट” असल्यास तो स्पष्टपणे नमूद करावा.</a:t>
            </a:r>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28</a:t>
            </a:r>
            <a:endParaRPr lang="en-US" sz="10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500" dirty="0" smtClean="0"/>
          </a:p>
          <a:p>
            <a:r>
              <a:rPr lang="en-US" sz="1500" dirty="0" smtClean="0"/>
              <a:t> </a:t>
            </a:r>
            <a:r>
              <a:rPr lang="hi-IN" sz="1500" dirty="0" smtClean="0"/>
              <a:t>खाती पुस्तके संचालक, व्यवस्थापक, भागीदार किंवा कंपनीच्या अन्य कोणत्याही कर्मचार्‍यांच्या नावावर असल्यास खाती तपासून तपासणे.</a:t>
            </a:r>
          </a:p>
          <a:p>
            <a:r>
              <a:rPr lang="hi-IN" sz="1500" dirty="0" smtClean="0"/>
              <a:t>व्हाउचरचे योग्य प्रमाणपत्र कंपनीच्या कोणत्याही जबाबदार अधिका </a:t>
            </a:r>
            <a:r>
              <a:rPr lang="en-US" sz="1500" dirty="0" smtClean="0"/>
              <a:t>by</a:t>
            </a:r>
            <a:r>
              <a:rPr lang="hi-IN" sz="1500" dirty="0" smtClean="0"/>
              <a:t>्याकडे असले पाहिजे याची पडताळणी करण्यासाठी.</a:t>
            </a:r>
          </a:p>
          <a:p>
            <a:r>
              <a:rPr lang="hi-IN" sz="1500" dirty="0" smtClean="0"/>
              <a:t>फाईलमध्ये वाउचर गहाळ असल्यास तपासणी.</a:t>
            </a:r>
          </a:p>
          <a:p>
            <a:r>
              <a:rPr lang="hi-IN" sz="1500" dirty="0" smtClean="0"/>
              <a:t>व्हाउचरमधील प्रत्येक बदल संबंधित अधिका-याने प्रमाणित केला पाहिजे.</a:t>
            </a:r>
          </a:p>
          <a:p>
            <a:r>
              <a:rPr lang="hi-IN" sz="1500" dirty="0" smtClean="0"/>
              <a:t>विशिष्ट कालावधीसाठी एकाच बैठकीत एकदाच व्हॉचिंग पूर्ण केले जावे.</a:t>
            </a:r>
          </a:p>
          <a:p>
            <a:r>
              <a:rPr lang="hi-IN" sz="1500" dirty="0" smtClean="0"/>
              <a:t>सर्व खर्चाची लेखापरीक्षकांनी तपासणी करावी</a:t>
            </a:r>
          </a:p>
          <a:p>
            <a:r>
              <a:rPr lang="hi-IN" sz="1500" dirty="0" smtClean="0"/>
              <a:t>संघटनेत पुरेशी अंतर्गत नियंत्रण प्रणाली अस्तित्त्वात नसल्यास, लेखा परीक्षकांनी चाचणी तपासणीसाठी निवड करू नये.</a:t>
            </a:r>
          </a:p>
          <a:p>
            <a:r>
              <a:rPr lang="hi-IN" sz="1500" dirty="0" smtClean="0"/>
              <a:t>खात्याचे वर्गीकरण तपासणे आवश्यक आहे.</a:t>
            </a:r>
          </a:p>
          <a:p>
            <a:r>
              <a:rPr lang="hi-IN" sz="1500" dirty="0" smtClean="0"/>
              <a:t>रोख खरेदी दोनदा नोंदविली जाऊ नये, एकदा रोकड खरेदीमध्ये आणि दुसरे क्रेडिट खरेदीमध्ये.</a:t>
            </a:r>
          </a:p>
          <a:p>
            <a:r>
              <a:rPr lang="en-US" sz="1500" dirty="0" smtClean="0"/>
              <a:t> </a:t>
            </a:r>
            <a:r>
              <a:rPr lang="hi-IN" sz="1500" dirty="0" smtClean="0"/>
              <a:t>एका लेखा परीक्षकाने विशिष्ट व्यवहारासाठी बैठकीत पाठविलेल्या ठरावाचा संदर्भ घ्यावा.</a:t>
            </a:r>
          </a:p>
          <a:p>
            <a:r>
              <a:rPr lang="hi-IN" sz="1500" dirty="0" smtClean="0"/>
              <a:t>लेखा परीक्षकाने भांडवली आणि महसूल वस्तूंच्या आधारे अकाउंटिंग नोंदी केल्याचे सत्यापित केले पाहिजे.</a:t>
            </a:r>
          </a:p>
          <a:p>
            <a:r>
              <a:rPr lang="hi-IN" sz="1500" dirty="0" smtClean="0"/>
              <a:t>एका लेखापरीक्षकाने हे तपासले पाहिजे की रु. वरील प्रत्येक पेमेंट व्हाउचर </a:t>
            </a:r>
            <a:r>
              <a:rPr lang="en-US" sz="1500" dirty="0" smtClean="0"/>
              <a:t>5</a:t>
            </a:r>
            <a:r>
              <a:rPr lang="hi-IN" sz="1500" dirty="0" smtClean="0"/>
              <a:t>००० / - ने महसूल शिक्का उचलला पाहिजे.</a:t>
            </a:r>
            <a:endParaRPr lang="en-US" sz="1500" dirty="0" smtClean="0"/>
          </a:p>
          <a:p>
            <a:pPr algn="just"/>
            <a:r>
              <a:rPr lang="hi-IN" sz="1500" b="1" dirty="0" smtClean="0">
                <a:solidFill>
                  <a:srgbClr val="FF0000"/>
                </a:solidFill>
              </a:rPr>
              <a:t>मालमत्ता आणि दायित्वांचे मूल्यांकन आणि पडताळणी</a:t>
            </a:r>
          </a:p>
          <a:p>
            <a:pPr algn="just"/>
            <a:r>
              <a:rPr lang="hi-IN" sz="1500" dirty="0" smtClean="0"/>
              <a:t>या लेखात आम्ही व्यवसायाच्या मालमत्ता आणि जबाबदा .्यांचे मूल्यांकन आणि सत्यापन याबद्दल चर्चा करू.</a:t>
            </a:r>
          </a:p>
          <a:p>
            <a:pPr algn="just"/>
            <a:r>
              <a:rPr lang="hi-IN" sz="1500" dirty="0" smtClean="0"/>
              <a:t>व्यवसायाच्या मालमत्ता आणि दायित्वांचे मूल्यांकनः</a:t>
            </a:r>
          </a:p>
          <a:p>
            <a:pPr algn="just"/>
            <a:r>
              <a:rPr lang="hi-IN" sz="1500" dirty="0" smtClean="0"/>
              <a:t>नित्य तपासणी व वचन देण्याच्या प्रक्रियेतूनच दररोज होणा </a:t>
            </a:r>
            <a:r>
              <a:rPr lang="en-US" sz="1500" dirty="0" smtClean="0"/>
              <a:t>trans</a:t>
            </a:r>
            <a:r>
              <a:rPr lang="hi-IN" sz="1500" dirty="0" smtClean="0"/>
              <a:t>्या ट्रान्झॅक्शन्सचे प्रमाण वाढते आणि पहिल्यांदा मालमत्ता संपादन किंवा उत्तरदायित्वाच्या गृहितेची पुष्टी होते परंतु आर्थिक कालावधीच्या शेवटी त्याचे मूल्य बदलू शकते. ताळेबंद तयार आहे.</a:t>
            </a:r>
          </a:p>
          <a:p>
            <a:pPr algn="just"/>
            <a:r>
              <a:rPr lang="hi-IN" sz="1500" dirty="0" smtClean="0"/>
              <a:t>खाती बंद करण्याच्या उद्देशाने मालमत्ता आणि दायित्वांचे योग्य मूल्यांकन करण्याचे महत्त्वपूर्ण महत्त्व अधोरेखित चार्टमध्ये स्पष्टपणे दर्शविले गेले आहे:</a:t>
            </a:r>
            <a:endParaRPr lang="en-US" sz="15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7543800" y="13716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29</a:t>
            </a:r>
            <a:endParaRPr lang="en-US" sz="10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pic>
        <p:nvPicPr>
          <p:cNvPr id="5" name="Content Placeholder 4" descr="Vital Significance of Correct Valuation of Assets and Liabilities">
            <a:hlinkClick r:id="rId2"/>
          </p:cNvPr>
          <p:cNvPicPr>
            <a:picLocks noGrp="1"/>
          </p:cNvPicPr>
          <p:nvPr>
            <p:ph idx="1"/>
          </p:nvPr>
        </p:nvPicPr>
        <p:blipFill>
          <a:blip r:embed="rId3"/>
          <a:srcRect/>
          <a:stretch>
            <a:fillRect/>
          </a:stretch>
        </p:blipFill>
        <p:spPr bwMode="auto">
          <a:xfrm>
            <a:off x="2057400" y="228600"/>
            <a:ext cx="4572000" cy="2514600"/>
          </a:xfrm>
          <a:prstGeom prst="rect">
            <a:avLst/>
          </a:prstGeom>
          <a:noFill/>
          <a:ln w="9525">
            <a:noFill/>
            <a:miter lim="800000"/>
            <a:headEnd/>
            <a:tailEnd/>
          </a:ln>
        </p:spPr>
      </p:pic>
      <p:sp>
        <p:nvSpPr>
          <p:cNvPr id="6" name="Rectangle 5"/>
          <p:cNvSpPr/>
          <p:nvPr/>
        </p:nvSpPr>
        <p:spPr>
          <a:xfrm>
            <a:off x="0" y="2783681"/>
            <a:ext cx="9144000" cy="3693319"/>
          </a:xfrm>
          <a:prstGeom prst="rect">
            <a:avLst/>
          </a:prstGeom>
        </p:spPr>
        <p:txBody>
          <a:bodyPr wrap="square">
            <a:spAutoFit/>
          </a:bodyPr>
          <a:lstStyle/>
          <a:p>
            <a:pPr algn="just"/>
            <a:r>
              <a:rPr lang="hi-IN" dirty="0" smtClean="0"/>
              <a:t>स्पष्टपणे, शेवटच्या विश्लेषणामध्ये, आंतर-संबंध मालमत्ता आणि दायित्वांमध्ये बदल हा सर्वात महत्वाचा घटक आहे ज्याचा प्रभाव नफा किंवा तोटा निर्धारित करण्याच्या सुरूवातीच्या काळात आणि एखाद्या विशिष्ट आर्थिक कालावधीच्या समाप्तीच्या वेळी राजधानीच्या दरम्यानच्या भिन्नतेवर अवलंबून असतो.</a:t>
            </a:r>
          </a:p>
          <a:p>
            <a:pPr algn="just"/>
            <a:r>
              <a:rPr lang="hi-IN" dirty="0" smtClean="0"/>
              <a:t>असे बदल सामान्य व्यवसायिक कार्यात चालणार्‍या अस्सल घटकांचा परिणाम असू शकतात किंवा हे हेतुपुरस्सर हाताळणीद्वारे किंवा खाती खोडून काढण्यासाठी इंजिनियर केले जाऊ शकतात. याशिवाय मालमत्ता आणि दायित्वांचे कोणतेही अप्रिय मूल्यांकन, अनजाने किंवा कपटीने केले गेले तरी ताळेबंदात चुकीचे चित्र दर्शवून व्यवसायाची आर्थिक स्थिती बिघडू शकते.</a:t>
            </a:r>
          </a:p>
          <a:p>
            <a:pPr algn="just"/>
            <a:r>
              <a:rPr lang="hi-IN" dirty="0" smtClean="0"/>
              <a:t>मालमत्तांच्या मूल्यांकनाचा आधार:</a:t>
            </a:r>
          </a:p>
          <a:p>
            <a:pPr algn="just"/>
            <a:r>
              <a:rPr lang="hi-IN" dirty="0" smtClean="0"/>
              <a:t>मूल्यांकनाचे महत्त्व लक्षात घेता लेखापरीक्षकांनी मालमत्तेचे मूल्य काही तर्कसंगत व योग्य त्या आधारावर दिले जाते की नाही याची नेहमी काळजी घ्यावी.</a:t>
            </a:r>
          </a:p>
          <a:p>
            <a:pPr algn="just"/>
            <a:r>
              <a:rPr lang="hi-IN" dirty="0" smtClean="0"/>
              <a:t>मालमत्तेच्या विविध वर्गांच्या बाबतीत सामान्यतः पालन केल्या जाणार्‍या मूल्यांकनाच्या मानक पद्धती खाली दिल्या आहेत:</a:t>
            </a:r>
            <a:endParaRPr lang="en-US" dirty="0"/>
          </a:p>
        </p:txBody>
      </p:sp>
      <p:sp>
        <p:nvSpPr>
          <p:cNvPr id="7" name="Oval 6"/>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30</a:t>
            </a:r>
            <a:endParaRPr lang="en-US" sz="10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400" dirty="0" smtClean="0"/>
              <a:t>स्वभाव आणि संपादनाचा हेतू:</a:t>
            </a:r>
          </a:p>
          <a:p>
            <a:pPr algn="just"/>
            <a:r>
              <a:rPr lang="hi-IN" sz="1400" dirty="0" smtClean="0"/>
              <a:t>1. निश्चित:</a:t>
            </a:r>
          </a:p>
          <a:p>
            <a:pPr algn="just"/>
            <a:r>
              <a:rPr lang="hi-IN" sz="1400" dirty="0" smtClean="0"/>
              <a:t>स्थिर स्वभाव. उत्पन्नासाठी व्यवसायात कायमस्वरुपी किंवा दीर्घ मुदतीसाठी आणि वापरासाठी मिळवले.</a:t>
            </a:r>
          </a:p>
          <a:p>
            <a:pPr algn="just"/>
            <a:r>
              <a:rPr lang="hi-IN" sz="1400" dirty="0" smtClean="0"/>
              <a:t>2. अमूर्त:</a:t>
            </a:r>
          </a:p>
          <a:p>
            <a:pPr algn="just"/>
            <a:r>
              <a:rPr lang="hi-IN" sz="1400" dirty="0" smtClean="0"/>
              <a:t>जाहिराती:</a:t>
            </a:r>
          </a:p>
          <a:p>
            <a:pPr algn="just"/>
            <a:r>
              <a:rPr lang="hi-IN" sz="1400" dirty="0" smtClean="0"/>
              <a:t>निसर्ग अर्ध स्थिर. कमाई वाढविण्यासाठी व्यवसायात किंवा शारिरीक किंवा मूर्त अस्तित्त्वात नसलेल्या निश्चित मालमत्तेचा वर्ग म्हणून वापरल्या जाणार्‍या, आर्थिक नसलेल्या ओळखण्यायोग्य मालमत्ता म्हणून मिळविले परंतु सर्व मूल्यवान आहे उदा. सद्भावना बौद्धिक मालमत्ता किंवा परवाना अधिकार.</a:t>
            </a:r>
          </a:p>
          <a:p>
            <a:pPr algn="just"/>
            <a:r>
              <a:rPr lang="hi-IN" sz="1400" dirty="0" smtClean="0"/>
              <a:t>3. काल्पनिक:</a:t>
            </a:r>
          </a:p>
          <a:p>
            <a:pPr algn="just"/>
            <a:r>
              <a:rPr lang="hi-IN" sz="1400" dirty="0" smtClean="0"/>
              <a:t>अर्ध-स्थिर किंवा कोणत्याही मूर्त स्वरुपाशिवाय तात्पुरती मालमत्ता, साधारणपणे खर्च किंवा असामान्य निसर्गाचे नुकसान रोख स्वरुपात उद्भवू शकत नाही उदा. प्राथमिक खर्च, सिक्युरिटीज किंवा विशेष जाहिरात खर्चाच्या बाबतीत तोटा.</a:t>
            </a:r>
          </a:p>
          <a:p>
            <a:pPr algn="just"/>
            <a:r>
              <a:rPr lang="hi-IN" sz="1400" dirty="0" smtClean="0"/>
              <a:t>4. फ्लोटिंग:</a:t>
            </a:r>
          </a:p>
          <a:p>
            <a:pPr algn="just"/>
            <a:r>
              <a:rPr lang="hi-IN" sz="1400" dirty="0" smtClean="0"/>
              <a:t>सतत हालचाली किंवा बदलांच्या अधीन. तात्पुरते प्रतिधारण आणि शक्य तितक्या लवकर रोख रूपांतरणासाठी मिळविले.</a:t>
            </a:r>
            <a:endParaRPr lang="en-US" sz="1400" dirty="0" smtClean="0"/>
          </a:p>
          <a:p>
            <a:pPr algn="just"/>
            <a:r>
              <a:rPr lang="hi-IN" sz="1400" dirty="0" smtClean="0"/>
              <a:t>मूल्यांकनाचे मूळ:</a:t>
            </a:r>
          </a:p>
          <a:p>
            <a:pPr algn="just"/>
            <a:r>
              <a:rPr lang="hi-IN" sz="1400" dirty="0" smtClean="0"/>
              <a:t>1. निश्चित:</a:t>
            </a:r>
          </a:p>
          <a:p>
            <a:pPr algn="just"/>
            <a:r>
              <a:rPr lang="hi-IN" sz="1400" dirty="0" smtClean="0"/>
              <a:t>चिंतेचे मूल्य म्हणजेच ऐतिहासिक किंमत किंवा अधिग्रहणाची मूळ किंमत (तर्कसंगत स्थितीत किंवा मालमत्तेच्या बाबतीत मालमत्ता आणण्याच्या सर्व प्रकारच्या समावेदनांसह ¬डजस्टमेंट्ससह) बाजारभावाची पर्वा न करता सातत्याने आधारावर वजा योग्य घसारा .</a:t>
            </a:r>
          </a:p>
          <a:p>
            <a:pPr algn="just"/>
            <a:r>
              <a:rPr lang="hi-IN" sz="1400" dirty="0" smtClean="0"/>
              <a:t>जाहिराती:</a:t>
            </a:r>
          </a:p>
          <a:p>
            <a:pPr algn="just"/>
            <a:r>
              <a:rPr lang="hi-IN" sz="1400" dirty="0" smtClean="0"/>
              <a:t>2. अमूर्त:</a:t>
            </a:r>
          </a:p>
          <a:p>
            <a:pPr algn="just"/>
            <a:r>
              <a:rPr lang="hi-IN" sz="1400" dirty="0" smtClean="0"/>
              <a:t>सामान्यत: स्थिर मालमत्तेच्या समान आधारावर - </a:t>
            </a:r>
            <a:r>
              <a:rPr lang="en-US" sz="1400" dirty="0" smtClean="0"/>
              <a:t>or</a:t>
            </a:r>
            <a:r>
              <a:rPr lang="hi-IN" sz="1400" dirty="0" smtClean="0"/>
              <a:t>नोटायझेशनच्या पॉलिसीनुसार भविष्य लिहिलेले मूल्य किंवा भविष्यातील आनंददायक फायद्यांचे उचित मूल्य. आयसीएच्या नवीन निकषांनुसार अमूर्त मालमत्ता जास्तीत जास्त 10 वर्षांत लिहावी लागतील.</a:t>
            </a:r>
          </a:p>
          <a:p>
            <a:pPr algn="just"/>
            <a:r>
              <a:rPr lang="hi-IN" sz="1400" dirty="0" smtClean="0"/>
              <a:t>3. काल्पनिक:</a:t>
            </a:r>
          </a:p>
          <a:p>
            <a:pPr algn="just"/>
            <a:r>
              <a:rPr lang="hi-IN" sz="1400" dirty="0" smtClean="0"/>
              <a:t>आर्थिक धोरणानुसार खर्च / खर्च किंवा त्यापैकी कमी रक्कम वर्षातून वर्षाकाठी थकित केलेली.</a:t>
            </a:r>
          </a:p>
          <a:p>
            <a:pPr algn="just"/>
            <a:r>
              <a:rPr lang="hi-IN" sz="1400" dirty="0" smtClean="0"/>
              <a:t>4. फ्लोटिंग:</a:t>
            </a:r>
            <a:r>
              <a:rPr lang="en-US" sz="1400" dirty="0" smtClean="0"/>
              <a:t> </a:t>
            </a:r>
            <a:r>
              <a:rPr lang="hi-IN" sz="1400" dirty="0" smtClean="0"/>
              <a:t>प्राप्य मूल्य, म्हणजेच बाजार मूल्य (निव्वळ प्राप्य मूल्य) किंवा किंमत कमी जे कमी असेल.</a:t>
            </a:r>
            <a:endParaRPr lang="en-US" sz="1400" dirty="0" smtClean="0"/>
          </a:p>
          <a:p>
            <a:pPr algn="just"/>
            <a:endParaRPr lang="en-US" sz="1400" dirty="0" smtClean="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31</a:t>
            </a:r>
            <a:endParaRPr lang="en-US" sz="1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a:bodyPr>
          <a:lstStyle/>
          <a:p>
            <a:r>
              <a:rPr lang="hi-IN" dirty="0" smtClean="0">
                <a:solidFill>
                  <a:srgbClr val="FF0000"/>
                </a:solidFill>
              </a:rPr>
              <a:t>अभ्यासक्रम</a:t>
            </a:r>
          </a:p>
          <a:p>
            <a:r>
              <a:rPr lang="hi-IN" dirty="0" smtClean="0">
                <a:solidFill>
                  <a:srgbClr val="FF0000"/>
                </a:solidFill>
              </a:rPr>
              <a:t>युनिट </a:t>
            </a:r>
            <a:r>
              <a:rPr lang="en-US" dirty="0" smtClean="0">
                <a:solidFill>
                  <a:srgbClr val="FF0000"/>
                </a:solidFill>
              </a:rPr>
              <a:t>I</a:t>
            </a:r>
            <a:r>
              <a:rPr lang="en-US" dirty="0" smtClean="0"/>
              <a:t> </a:t>
            </a:r>
            <a:r>
              <a:rPr lang="hi-IN" dirty="0" smtClean="0"/>
              <a:t>ऑडिटिंग चा अर्थ, उद्दीष्टे आणि फायदे, ऑडिटचे प्रकार, व्यवसाय ऑडिट.</a:t>
            </a:r>
          </a:p>
          <a:p>
            <a:r>
              <a:rPr lang="hi-IN" dirty="0" smtClean="0">
                <a:solidFill>
                  <a:srgbClr val="FF0000"/>
                </a:solidFill>
              </a:rPr>
              <a:t>युनिट -२</a:t>
            </a:r>
            <a:r>
              <a:rPr lang="hi-IN" dirty="0" smtClean="0"/>
              <a:t> अंतर्गत तपासणी प्रणाली, लेखापरीक्षण कार्यक्रम, रुटीन तपासणी व व्हॉचिंग, मालमत्ता व उत्तरदायित्व पडताळणी व मूल्यांकन.</a:t>
            </a:r>
          </a:p>
          <a:p>
            <a:r>
              <a:rPr lang="hi-IN" dirty="0" smtClean="0">
                <a:solidFill>
                  <a:srgbClr val="FF0000"/>
                </a:solidFill>
              </a:rPr>
              <a:t>युनिट -3</a:t>
            </a:r>
            <a:r>
              <a:rPr lang="hi-IN" dirty="0" smtClean="0"/>
              <a:t> कंपनी लेखा परीक्षक, नियुक्ती, शक्ती, कर्तव्ये, उत्तरदायित्व.</a:t>
            </a:r>
          </a:p>
          <a:p>
            <a:r>
              <a:rPr lang="hi-IN" dirty="0" smtClean="0">
                <a:solidFill>
                  <a:srgbClr val="FF0000"/>
                </a:solidFill>
              </a:rPr>
              <a:t>युनिट -4</a:t>
            </a:r>
            <a:r>
              <a:rPr lang="hi-IN" dirty="0" smtClean="0"/>
              <a:t> विभागीय नफ्याचे लेखापरीक्षण, लाभांश, लेखापरीक्षण अहवाल, अहवालाचे प्रकार,</a:t>
            </a:r>
          </a:p>
          <a:p>
            <a:r>
              <a:rPr lang="hi-IN" dirty="0" smtClean="0">
                <a:solidFill>
                  <a:srgbClr val="FF0000"/>
                </a:solidFill>
              </a:rPr>
              <a:t>युनिट -5</a:t>
            </a:r>
            <a:r>
              <a:rPr lang="hi-IN" dirty="0" smtClean="0"/>
              <a:t> बँकिंग, विमा आणि शैक्षणिक संस्थांचे लेखापरीक्षण</a:t>
            </a:r>
            <a:endParaRPr lang="en-US" dirty="0"/>
          </a:p>
        </p:txBody>
      </p:sp>
      <p:sp>
        <p:nvSpPr>
          <p:cNvPr id="4" name="Rounded Rectangle 3"/>
          <p:cNvSpPr/>
          <p:nvPr/>
        </p:nvSpPr>
        <p:spPr>
          <a:xfrm>
            <a:off x="4724400" y="6172200"/>
            <a:ext cx="4267200" cy="533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5</a:t>
            </a:r>
            <a:endParaRPr 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2000" b="1" dirty="0" smtClean="0">
                <a:solidFill>
                  <a:srgbClr val="FF0000"/>
                </a:solidFill>
              </a:rPr>
              <a:t>युनिट -3 कंपनी लेखा परीक्षक, नियुक्ती, शक्ती, कर्तव्ये, उत्तरदायित्व.</a:t>
            </a:r>
            <a:endParaRPr lang="en-US" sz="2000" b="1" dirty="0" smtClean="0">
              <a:solidFill>
                <a:srgbClr val="FF0000"/>
              </a:solidFill>
            </a:endParaRPr>
          </a:p>
          <a:p>
            <a:pPr algn="just"/>
            <a:r>
              <a:rPr lang="hi-IN" sz="1800" dirty="0" smtClean="0"/>
              <a:t>कंपनी लेखकाचे अधिकार किंवा अधिकार: - कंपनी ऑडिटरचे अधिकार खालीलप्रमाणे आहेतः</a:t>
            </a:r>
          </a:p>
          <a:p>
            <a:pPr algn="just"/>
            <a:r>
              <a:rPr lang="hi-IN" sz="1800" dirty="0" smtClean="0"/>
              <a:t>कंपनीच्या मुख्य कार्यालयात किंवा इतर कोठेतरी ठेवलेली असो किंवा कंपनीच्या पुस्तके, खाती आणि व्हाउचर्सवर नेहमीच प्रवेश मिळण्याचा हक्क असो आणि लेखकाला आवश्यक वाटेल अशा प्रकारची माहिती व स्पष्टीकरण कंपनीच्या कार्यालयातून घ्यावे लागेल. ऑडिटर म्हणून त्याच्या कर्तव्याच्या कामगिरीसाठी.</a:t>
            </a:r>
          </a:p>
          <a:p>
            <a:pPr algn="just"/>
            <a:r>
              <a:rPr lang="hi-IN" sz="1800" dirty="0" smtClean="0"/>
              <a:t>लेखापरीक्षक कंपनीच्या सदस्यांना त्याच्याद्वारे ऑडिट केलेल्या खात्यावर आणि सर्वसाधारण सभेत कंपनीसमोर ठेवलेल्या प्रत्येक ताळेबंद किंवा नफा-तोटा खात्यावर अहवाल देईल. नमूद केलेली खाती कायद्याद्वारे आवश्यक त्यानुसार आवश्यक माहिती प्रदान करतात आणि एक सत्य आणि योग्य दृश्य देते.</a:t>
            </a:r>
          </a:p>
          <a:p>
            <a:pPr algn="just"/>
            <a:r>
              <a:rPr lang="hi-IN" sz="1800" dirty="0" smtClean="0"/>
              <a:t>कंपनीच्या प्रत्येक सर्वसाधारण सभेची नोटीस प्राप्त करण्याचा आणि त्यास हजर राहण्याचा अधिकार.</a:t>
            </a:r>
          </a:p>
          <a:p>
            <a:pPr algn="just"/>
            <a:r>
              <a:rPr lang="hi-IN" sz="1800" dirty="0" smtClean="0"/>
              <a:t>खात्यांवर चर्चा होत असताना अशा सर्वसाधारण सभेत बोलण्याचा अधिकार.</a:t>
            </a:r>
          </a:p>
          <a:p>
            <a:pPr algn="just"/>
            <a:r>
              <a:rPr lang="hi-IN" sz="1800" dirty="0" smtClean="0"/>
              <a:t>कंपनीने दिवाणी व फौजदारी कारवाईविरूद्ध स्वत: चा बचाव करण्याच्या मोबदल्यात कोणत्याही जबाबदा</a:t>
            </a:r>
            <a:r>
              <a:rPr lang="en-US" sz="1800" dirty="0" smtClean="0"/>
              <a:t>-</a:t>
            </a:r>
            <a:r>
              <a:rPr lang="hi-IN" sz="1800" dirty="0" smtClean="0"/>
              <a:t>यासाठी त्याला मोबदला मिळण्याचा हक्क आहे.</a:t>
            </a:r>
          </a:p>
          <a:p>
            <a:pPr algn="just"/>
            <a:r>
              <a:rPr lang="hi-IN" sz="1800" dirty="0" smtClean="0"/>
              <a:t>शाखा खात्यांच्या लेखापरीक्षणासाठी अन्य लेखापरीक्षकांची नेमणूक केलेली नसेल तर खात्यांच्या लेखापरीक्षणासाठी कंपनीच्या शाखांना भेट देण्याचा अधिकार.</a:t>
            </a:r>
          </a:p>
          <a:p>
            <a:pPr algn="just"/>
            <a:r>
              <a:rPr lang="hi-IN" sz="1800" dirty="0" smtClean="0"/>
              <a:t>आवश्यक असेल तेथे कायदेशीर आणि तांत्रिक सल्ला घेण्याचा अधिकार.</a:t>
            </a:r>
          </a:p>
          <a:p>
            <a:pPr algn="just"/>
            <a:r>
              <a:rPr lang="hi-IN" sz="1800" dirty="0" smtClean="0"/>
              <a:t>त्यांनी केलेल्या कामांसाठी मोबदला मिळण्याचा हक्क.</a:t>
            </a:r>
          </a:p>
          <a:p>
            <a:pPr algn="just"/>
            <a:r>
              <a:rPr lang="hi-IN" sz="1800" dirty="0" smtClean="0"/>
              <a:t>अहवालावर सही करण्याचा अधिकार.</a:t>
            </a:r>
          </a:p>
          <a:p>
            <a:pPr algn="just"/>
            <a:r>
              <a:rPr lang="en-US" sz="1800" dirty="0" smtClean="0"/>
              <a:t>Working </a:t>
            </a:r>
            <a:r>
              <a:rPr lang="hi-IN" sz="1800" dirty="0" smtClean="0"/>
              <a:t>कार्यरत नोट्स त्याच्याकडे ठेवण्याचा अधिकार.</a:t>
            </a:r>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3200" b="1" dirty="0" smtClean="0"/>
              <a:t>32</a:t>
            </a:r>
            <a:endParaRPr lang="en-US" sz="10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400" dirty="0" smtClean="0"/>
          </a:p>
          <a:p>
            <a:pPr algn="just"/>
            <a:r>
              <a:rPr lang="hi-IN" sz="1400" dirty="0" smtClean="0"/>
              <a:t>एका लेखकाची दायित्वे: - एका लेखापरीक्षकाची जबाबदा</a:t>
            </a:r>
            <a:r>
              <a:rPr lang="en-US" sz="1400" dirty="0" smtClean="0"/>
              <a:t>-</a:t>
            </a:r>
            <a:r>
              <a:rPr lang="hi-IN" sz="1400" dirty="0" smtClean="0"/>
              <a:t>या खालीलप्रमाणे:</a:t>
            </a:r>
          </a:p>
          <a:p>
            <a:pPr algn="just"/>
            <a:r>
              <a:rPr lang="hi-IN" sz="1400" dirty="0" smtClean="0"/>
              <a:t>१. जर एखादे लेखापरीक्षक त्याच्या कर्तव्याच्या अंमलबजावणीत निष्काळजीपणासाठी दोषी असेल तर त्या निष्काळजीपणामुळे त्याचे कोणतेही नुकसान होऊ शकते.</a:t>
            </a:r>
          </a:p>
          <a:p>
            <a:pPr algn="just"/>
            <a:r>
              <a:rPr lang="hi-IN" sz="1400" dirty="0" smtClean="0"/>
              <a:t>२. घोटाळे, त्रुटी इत्यादींचा शोध घेण्यासाठी लेखापरीक्षक नेमला जातो. कर्तव्य बजावताना दुर्लक्ष केल्यामुळे तो जबाबदार असतो.</a:t>
            </a:r>
          </a:p>
          <a:p>
            <a:pPr algn="just"/>
            <a:r>
              <a:rPr lang="hi-IN" sz="1400" dirty="0" smtClean="0"/>
              <a:t>कंपनी व लेखा परीक्षक यांच्यातील करारामधील कोणताही कलम ज्यायोगे ऑडिटरला उत्तरदायित्वापासून मुक्त केले गेले आहे ते घोषित केले गेले आहे.</a:t>
            </a:r>
          </a:p>
          <a:p>
            <a:pPr algn="just"/>
            <a:r>
              <a:rPr lang="hi-IN" sz="1400" dirty="0" smtClean="0"/>
              <a:t>जर एखादी कंपनी वळविण्यात आली तर असे दिसून आले की लेखापरीक्षकास कंपनीच्या संबंधात गैरवर्तन किंवा विश्वास भंग केल्याबद्दल दोषी ठरवले असेल तर त्याला कंपनीचा अधिकारी म्हणून जबाबदार धरले जाऊ शकते. कोर्टाने त्याच्या आचरणाचे परीक्षण केले असेल आणि न्यायालय योग्य वाटेल त्याप्रमाणे भरपाईद्वारे कंपनीच्या मालमत्तेत अशा रकमेचे योगदान देण्यास भाग पाडेल.</a:t>
            </a:r>
          </a:p>
          <a:p>
            <a:pPr algn="just"/>
            <a:r>
              <a:rPr lang="hi-IN" sz="1400" dirty="0" smtClean="0"/>
              <a:t>जर लाभांश चुकीच्या पद्धतीने घोषित केला गेला असेल आणि त्याने ऑडिट केलेल्या खात्यांचे पैसे दिले असतील आणि जे खरे आणि योग्य चित्र दर्शवित नाहीत आणि ते चुकीचे आणि दिशाभूल करणारे आहेत, तर अशी रक्कम परत करण्यास तो जबाबदार असेल.</a:t>
            </a:r>
          </a:p>
          <a:p>
            <a:pPr algn="just"/>
            <a:r>
              <a:rPr lang="hi-IN" sz="1400" dirty="0" smtClean="0"/>
              <a:t>जेथे एखाद्या प्रॉस्पेक्टस व्यक्तीस कंपनीच्या शेअर्स किंवा डिबेंचरसाठी सदस्यता घेण्यास आमंत्रित केले जाते, तेथे लेखा परीक्षक एखाद्या तज्ञ म्हणून केलेल्या चुकीच्या स्टेटमेन्टच्या संदर्भात जबाबदार असतो, ज्याने कोणत्याही समभागांसाठी सदस्यता घेतलेल्या प्रत्येक व्यक्तीस नुकसान भरपाई द्यावी किंवा कोणत्याही तोटा किंवा नुकसानीच्या प्रॉस्पेक्टसच्या विश्वासावर निर्बंध, त्यात समाविष्ट असत्य वक्तव्यामुळे तो टिकून राहू शकतो.</a:t>
            </a:r>
          </a:p>
          <a:p>
            <a:pPr algn="just"/>
            <a:r>
              <a:rPr lang="hi-IN" sz="1400" dirty="0" smtClean="0"/>
              <a:t>जर एखादा लेखापरीक्षक एखादी खोटी विधाने करीत असेल, विशेषत: ते खोटे असल्याचे समजून घेत असेल किंवा कोणतीही भौतिक वस्तुस्थिती सोडली असेल तर ती भौतिक असल्याचे ठाऊक असेल तर त्याला कारावास किंवा दंडाची शिक्षा होऊ शकते.</a:t>
            </a:r>
          </a:p>
          <a:p>
            <a:pPr algn="just"/>
            <a:r>
              <a:rPr lang="hi-IN" sz="1400" dirty="0" smtClean="0"/>
              <a:t>जर लेखापरीक्षक प्रॉस्पेक्टसमधील चुकीच्या वक्तव्यांचा पक्ष असेल तर त्याला कारावास किंवा दंड किंवा दोन्ही शिक्षा होऊ शकते.</a:t>
            </a:r>
          </a:p>
          <a:p>
            <a:pPr algn="just"/>
            <a:r>
              <a:rPr lang="hi-IN" sz="1400" dirty="0" smtClean="0"/>
              <a:t>भारतीय दंड संहितेअंतर्गत - जो कोणी कायद्याने आवश्यक प्रमाणपत्र सादर करू किंवा स्वाक्षरी करतो किंवा कायद्याने असे प्रमाणपत्र दिले आहे अशा कोणत्याही गोष्टीशी संबंधित असेल किंवा त्यास पुरावेद्वारे मान्य असेल. हे प्रमाणपत्र कोणत्याही भौतिक बिंदूमध्ये चुकीचे आहे हे जाणून घेणे किंवा त्यावर विश्वास ठेवणे ज्यायोगे त्याने खोटा पुरावा दिला त्याच प्रकारे शिक्षेस पात्र ठरेल.</a:t>
            </a:r>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305800" y="-762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33</a:t>
            </a:r>
            <a:endParaRPr lang="en-US" sz="8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1600" dirty="0" smtClean="0"/>
              <a:t>कंपनी लेखकाची कर्तव्ये: - लेखापरीक्षकाची कर्तव्ये खालीलप्रमाणे आहेतः</a:t>
            </a:r>
          </a:p>
          <a:p>
            <a:pPr algn="just"/>
            <a:r>
              <a:rPr lang="hi-IN" sz="1600" dirty="0" smtClean="0"/>
              <a:t>१. कंपनीने काम केल्याने सर्व बाबींचा समावेश असणा </a:t>
            </a:r>
            <a:r>
              <a:rPr lang="en-US" sz="1600" dirty="0" smtClean="0"/>
              <a:t>him</a:t>
            </a:r>
            <a:r>
              <a:rPr lang="hi-IN" sz="1600" dirty="0" smtClean="0"/>
              <a:t>्या खात्याने तपासलेल्या खात्यावर कंपनीच्या सदस्यांना अहवाल सादर करणे.</a:t>
            </a:r>
          </a:p>
          <a:p>
            <a:pPr algn="just"/>
            <a:r>
              <a:rPr lang="hi-IN" sz="1600" dirty="0" smtClean="0"/>
              <a:t>२. कंपनीच्या असोसिएशनच्या लेखानुसार लेखा परीक्षकाने आपले कर्तव्य बजावले पाहिजे.</a:t>
            </a:r>
          </a:p>
          <a:p>
            <a:pPr algn="just"/>
            <a:r>
              <a:rPr lang="en-US" sz="1600" dirty="0" smtClean="0"/>
              <a:t> </a:t>
            </a:r>
            <a:r>
              <a:rPr lang="hi-IN" sz="1600" dirty="0" smtClean="0"/>
              <a:t>जेव्हा जेव्हा ती जारी केली जाते तेव्हा त्याने प्रॉस्पेक्टसमध्ये समाविष्ट असलेली विधाने प्रमाणित केली पाहिजेत.</a:t>
            </a:r>
          </a:p>
          <a:p>
            <a:pPr algn="just"/>
            <a:r>
              <a:rPr lang="en-US" sz="1600" dirty="0" smtClean="0"/>
              <a:t> </a:t>
            </a:r>
            <a:r>
              <a:rPr lang="hi-IN" sz="1600" dirty="0" smtClean="0"/>
              <a:t>त्याने वैधानिक अहवालातील सामग्रीचे प्रमाणिकरण केले पाहिजे.</a:t>
            </a:r>
          </a:p>
          <a:p>
            <a:pPr algn="just"/>
            <a:r>
              <a:rPr lang="en-US" sz="1600" dirty="0" smtClean="0"/>
              <a:t> </a:t>
            </a:r>
            <a:r>
              <a:rPr lang="hi-IN" sz="1600" dirty="0" smtClean="0"/>
              <a:t>कायद्याच्या अशा सर्व उल्लंघनांचे उल्लंघन करणे किंवा ध्वनी अकाउंटिंग पद्धतींवर भाष्य करणे जे कंपनीच्या खात्यांचे भविष्य किंवा अप्रत्यक्षरित्या वाजवीवर परिणाम करू शकते.</a:t>
            </a:r>
          </a:p>
          <a:p>
            <a:pPr algn="just"/>
            <a:r>
              <a:rPr lang="en-US" sz="1600" dirty="0" smtClean="0"/>
              <a:t> </a:t>
            </a:r>
            <a:r>
              <a:rPr lang="hi-IN" sz="1600" dirty="0" smtClean="0"/>
              <a:t>एखाद्या लेखा परीक्षकांना कंपनीच्या असोसिएशनच्या मेमोरँडम आणि लेखातील तरतुदी माहित असणे आवश्यक आहे.</a:t>
            </a:r>
          </a:p>
          <a:p>
            <a:pPr algn="just"/>
            <a:r>
              <a:rPr lang="en-US" sz="1600" dirty="0" smtClean="0"/>
              <a:t> </a:t>
            </a:r>
            <a:r>
              <a:rPr lang="hi-IN" sz="1600" dirty="0" smtClean="0"/>
              <a:t>त्याने केवळ खात्यांची अंकगणित अचूकता तपासली पाहिजे असे नाही तर खात्यांची योग्यता देखील तपासली पाहिजे.</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229600" y="-76200"/>
            <a:ext cx="838200" cy="6858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34</a:t>
            </a:r>
            <a:endParaRPr lang="en-US" sz="10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Rectangle 4"/>
          <p:cNvSpPr/>
          <p:nvPr/>
        </p:nvSpPr>
        <p:spPr>
          <a:xfrm>
            <a:off x="0" y="228600"/>
            <a:ext cx="9144000" cy="6247864"/>
          </a:xfrm>
          <a:prstGeom prst="rect">
            <a:avLst/>
          </a:prstGeom>
        </p:spPr>
        <p:txBody>
          <a:bodyPr wrap="square">
            <a:spAutoFit/>
          </a:bodyPr>
          <a:lstStyle/>
          <a:p>
            <a:r>
              <a:rPr lang="hi-IN" sz="2000" b="1" dirty="0" smtClean="0">
                <a:solidFill>
                  <a:srgbClr val="FF0000"/>
                </a:solidFill>
              </a:rPr>
              <a:t>युनिट -4 विभागीय नफ्याचे लेखापरीक्षण, लाभांश, लेखापरीक्षण अहवाल, अहवालाचे प्रकार,</a:t>
            </a:r>
            <a:endParaRPr lang="en-US" sz="2000" b="1" dirty="0" smtClean="0">
              <a:solidFill>
                <a:srgbClr val="FF0000"/>
              </a:solidFill>
            </a:endParaRPr>
          </a:p>
          <a:p>
            <a:r>
              <a:rPr lang="en-US" sz="2000" b="1" dirty="0" smtClean="0"/>
              <a:t>Concept of Divisible Profit</a:t>
            </a:r>
            <a:endParaRPr lang="en-US" sz="2000" dirty="0" smtClean="0"/>
          </a:p>
          <a:p>
            <a:endParaRPr lang="en-US" sz="2000" b="1" dirty="0" smtClean="0">
              <a:solidFill>
                <a:srgbClr val="FF0000"/>
              </a:solidFill>
            </a:endParaRPr>
          </a:p>
          <a:p>
            <a:pPr algn="just"/>
            <a:r>
              <a:rPr lang="en-US" sz="2000" b="1" dirty="0" smtClean="0"/>
              <a:t>	</a:t>
            </a:r>
            <a:r>
              <a:rPr lang="hi-IN" sz="2000" b="1" dirty="0" smtClean="0"/>
              <a:t>डिव्हिडंड म्हणून कंपनीच्या भागधारकांमध्ये वितरणासाठी उपलब्ध नफा म्हणजे विभाज्य नफा. मिळकत आणि एका वर्षाच्या खर्चाची तुलना करून नफ्याची गणना केली जाते. व्यवसायाच्या चिंतेच्या नफ्याची गणना करण्यापूर्वी आवश्यक समायोजने केली जातात. लेखाची तत्त्वे पाळली जातात. संचालकांना असोसिएशन आणि कंपनी अध्यादेश १ 1984. 1984 च्या कलमांनुसार व्यवसाय नफ्यातून तरतूद, राखीव आणि निधी तयार करण्याचा अधिकार आहे.</a:t>
            </a:r>
            <a:endParaRPr lang="en-US" sz="2000" b="1" dirty="0" smtClean="0"/>
          </a:p>
          <a:p>
            <a:pPr algn="just"/>
            <a:r>
              <a:rPr lang="hi-IN" sz="2000" b="1" dirty="0" smtClean="0"/>
              <a:t>उर्वरित नफा संपूर्णपणे लाभांशसाठी वापरला जाऊ शकत नाही. अशा नफ्याचा काही भाग भागधारकांना लाभांश भरण्यासाठी वापरला जाऊ शकतो. व्यवसायाची स्थिती लक्षात घेऊन संचालक लाभांश दर प्रस्तावित करू शकतात. भागधारक वार्षिक सर्वसाधारण सभेमध्ये अशा प्रकारच्या लाभांशाचे प्रमाण मंजूर करू शकतात. संचालकांनी प्रस्तावित लाभांश दर भागधारक अजिबात वाढवू शकत नाही. प्रस्तावित लाभांश जाहीर झाल्यानंतर 45 दिवसांनी भरला जातो.</a:t>
            </a:r>
          </a:p>
          <a:p>
            <a:pPr algn="just"/>
            <a:r>
              <a:rPr lang="hi-IN" sz="2000" b="1" dirty="0" smtClean="0"/>
              <a:t>लाभांश महसुलाच्या नफ्यातून देणे आवश्यक आहे. व्यवसायावर अवलंबून असलेल्या सर्वांसाठी योग्य गणना करणे आवश्यक आहे. अतिरेकी गुंतवणूकदारांचा एक विभाग अडचणीत आणू शकते तर कमी लेखन दुसर्‍या गटाला त्रास देऊ शकतो. हे स्पष्ट आहे की विभागणी नफा म्हणजे भागधारकांना लाभांशच्या स्वरूपात उपलब्ध नफा.</a:t>
            </a:r>
          </a:p>
        </p:txBody>
      </p:sp>
      <p:sp>
        <p:nvSpPr>
          <p:cNvPr id="6" name="Oval 5"/>
          <p:cNvSpPr/>
          <p:nvPr/>
        </p:nvSpPr>
        <p:spPr>
          <a:xfrm>
            <a:off x="8229600" y="5334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35</a:t>
            </a:r>
            <a:endParaRPr lang="en-US" sz="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en-US" sz="2000" dirty="0" smtClean="0">
                <a:solidFill>
                  <a:srgbClr val="FF0000"/>
                </a:solidFill>
              </a:rPr>
              <a:t>PRINCIPLES OF DIVISIBLE PROFIT:</a:t>
            </a:r>
          </a:p>
          <a:p>
            <a:pPr algn="just"/>
            <a:r>
              <a:rPr lang="hi-IN" sz="1400" dirty="0" smtClean="0"/>
              <a:t>विभाजनीय नफ्याची महत्त्वपूर्ण तत्त्वे खालीलप्रमाणे आहेतः</a:t>
            </a:r>
          </a:p>
          <a:p>
            <a:pPr algn="just"/>
            <a:r>
              <a:rPr lang="en-US" sz="1400" dirty="0" smtClean="0"/>
              <a:t>1- </a:t>
            </a:r>
            <a:r>
              <a:rPr lang="hi-IN" sz="1400" dirty="0" smtClean="0"/>
              <a:t>कंपनी नियमांनुसारः- असोसिएशनचे लेख हे कंपनीचे नियम आहेत. संचालकांना नियमांनुसार नफा वाटण्याचे अधिकार आहेत. ते कंपनीच्या कायद्याचे देखील पालन करतात. लाभांश महसूल नफ्यातून देता येतो.</a:t>
            </a:r>
          </a:p>
          <a:p>
            <a:pPr algn="just"/>
            <a:r>
              <a:rPr lang="hi-IN" sz="1400" dirty="0" smtClean="0"/>
              <a:t>२. न्यायालयीन प्रकरणांचे अनुसरण करा: - विभागीय नफ्यांची गणना करताना कोर्टाचे खटले लक्षात ठेवले पाहिजेत. कोर्टाचे वेळोवेळी जाहीर केलेले निर्णय लेखा परीक्षकांना माहित असले पाहिजेत.</a:t>
            </a:r>
          </a:p>
          <a:p>
            <a:pPr algn="just"/>
            <a:r>
              <a:rPr lang="en-US" sz="1400" dirty="0" smtClean="0"/>
              <a:t>3. </a:t>
            </a:r>
            <a:r>
              <a:rPr lang="hi-IN" sz="1400" dirty="0" smtClean="0"/>
              <a:t>नफा भांडवलाबाहेर: - भांडवला लाभांश भरण्यासाठी वापरता येणार नाही. लाभांश देय देण्यासाठी महसूल नफा वापरला जाऊ शकतो.</a:t>
            </a:r>
          </a:p>
          <a:p>
            <a:pPr algn="just"/>
            <a:r>
              <a:rPr lang="en-US" sz="1400" dirty="0" smtClean="0"/>
              <a:t>4. </a:t>
            </a:r>
            <a:r>
              <a:rPr lang="hi-IN" sz="1400" dirty="0" smtClean="0"/>
              <a:t>भागधारकांची मान्यता: - वार्षिक सर्वसाधारण सभेमध्ये भागधारक संचालकांनी शिफारस केलेल्या नफ्याचा दर मंजूर करू शकतात. तर मंजूर झाल्यावर लाभांश देय म्हणून विभागीय नफा वापरला जाऊ शकतो.</a:t>
            </a:r>
          </a:p>
          <a:p>
            <a:pPr algn="just"/>
            <a:r>
              <a:rPr lang="en-US" sz="1400" dirty="0" smtClean="0"/>
              <a:t>5. </a:t>
            </a:r>
            <a:r>
              <a:rPr lang="hi-IN" sz="1400" dirty="0" smtClean="0"/>
              <a:t>प्रस्तावाचा हक्क: - विभागीय नफ्यातून डिव्हिडंड दराचे संचालक निर्देशित करू शकतात. कायदेशीर औपचारिकता पूर्ण केल्यानंतर दिग्दर्शक लाभांश ठरवू शकतात.</a:t>
            </a:r>
          </a:p>
          <a:p>
            <a:pPr algn="just"/>
            <a:r>
              <a:rPr lang="en-US" sz="1400" dirty="0" smtClean="0"/>
              <a:t>6. </a:t>
            </a:r>
            <a:r>
              <a:rPr lang="hi-IN" sz="1400" dirty="0" smtClean="0"/>
              <a:t>अविभाजित नफा: - वर्षाच्या अखेरीस लाभांश भरण्यासाठी अशा नफ्याचा उपयोग करणे संचालकांचा अधिकार आहे. तो तरतूद वर्षाचा महसूल आहे.</a:t>
            </a:r>
          </a:p>
          <a:p>
            <a:pPr algn="just"/>
            <a:r>
              <a:rPr lang="en-US" sz="1400" dirty="0" smtClean="0"/>
              <a:t>7. </a:t>
            </a:r>
            <a:r>
              <a:rPr lang="hi-IN" sz="1400" dirty="0" smtClean="0"/>
              <a:t>घसारा: - महसूल नफा जाहीर करण्यापूर्वी निश्चित मालमत्तेवरील घसारा आकारला जाणे आवश्यक आहे. मॅन्युफॅक्चरिंग कंपनीत नफ्याच्या घोषणेपूर्वी घसारा आकारणे बंधनकारक असते.</a:t>
            </a:r>
          </a:p>
          <a:p>
            <a:pPr algn="just"/>
            <a:r>
              <a:rPr lang="en-US" sz="1400" dirty="0" smtClean="0"/>
              <a:t>8. </a:t>
            </a:r>
            <a:r>
              <a:rPr lang="hi-IN" sz="1400" dirty="0" smtClean="0"/>
              <a:t>गुप्त राखीव: - लेख असोसिएशनच्या अनुषंगाने आपल्याला असे जलाशय तयार करण्याची आणि वापरण्याची परवानगी असल्यास त्या लाभांशांच्या देयकेसाठी वापरल्या जाऊ शकतात.</a:t>
            </a:r>
            <a:endParaRPr lang="en-US" sz="1400" dirty="0" smtClean="0"/>
          </a:p>
          <a:p>
            <a:pPr algn="just"/>
            <a:r>
              <a:rPr lang="en-US" sz="1400" dirty="0" smtClean="0"/>
              <a:t>Cap. </a:t>
            </a:r>
            <a:r>
              <a:rPr lang="hi-IN" sz="1400" dirty="0" smtClean="0"/>
              <a:t>भांडवली नफा: - विशिष्ट परिस्थितीत भांडवली नफा डिव्हिडंड भरण्यासाठी वापरला जाऊ शकतो परंतु लेख असोसिएशनने भांडवली नफ्याचे लाभांश म्हणून वितरण करण्यास परवानगी दिली पाहिजे.</a:t>
            </a:r>
          </a:p>
          <a:p>
            <a:pPr algn="just"/>
            <a:r>
              <a:rPr lang="hi-IN" sz="1400" dirty="0" smtClean="0"/>
              <a:t>१०. भांडवलाची हानी: - भांडवली नुकसानीनंतरही लाभांश कमाईच्या नफ्यात भरता येतो. भांडवलातील नफा प्रथम भांडवलातील तोटा दूर करण्यासाठी वापरला जाणे आवश्यक आहे आणि नंतर शिल्लक लाभांश भरण्यासाठी वापरता येतो.</a:t>
            </a:r>
          </a:p>
          <a:p>
            <a:pPr algn="just"/>
            <a:r>
              <a:rPr lang="hi-IN" sz="1400" dirty="0" smtClean="0"/>
              <a:t>११. तरतूदी वर्षाचे नुकसान: - एखाद्या कंपनीला एका वर्षात तोटा झाला परंतु पुढील वर्षी नफा झाला. सध्याच्या वर्षाच्या फायद्यातून असे नुकसान कंपनीकडून समायोजित केले जाऊ शकते.</a:t>
            </a:r>
          </a:p>
          <a:p>
            <a:pPr algn="just"/>
            <a:r>
              <a:rPr lang="hi-IN" sz="1400" dirty="0" smtClean="0"/>
              <a:t>१२. मालमत्तांचे पुनर्मूल्यांकन: - मालमत्तेचे पुनर्मूल्यांकन केल्या नंतर जर ते अतिरिक्त असेल तर ते प्राप्तीनंतर वापरता येईल. मालमत्ता विकल्यानंतर नफा भरला जाऊ शकतो.</a:t>
            </a:r>
          </a:p>
          <a:p>
            <a:pPr algn="just"/>
            <a:r>
              <a:rPr lang="hi-IN" sz="1400" dirty="0" smtClean="0"/>
              <a:t>१.</a:t>
            </a:r>
            <a:r>
              <a:rPr lang="en-US" sz="1400" dirty="0" smtClean="0"/>
              <a:t>3</a:t>
            </a:r>
            <a:r>
              <a:rPr lang="hi-IN" sz="1400" dirty="0" smtClean="0"/>
              <a:t> महसूल नफा: - विभाज्य नफ्याच्या लाभानुसार महसूल नफ्यावर भरणे आवश्यक आहे. परंतु गणना योग्य असणे आवश्यक आहे.</a:t>
            </a:r>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6" name="Oval 5"/>
          <p:cNvSpPr/>
          <p:nvPr/>
        </p:nvSpPr>
        <p:spPr>
          <a:xfrm>
            <a:off x="82296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36</a:t>
            </a:r>
            <a:endParaRPr lang="en-US" sz="8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2000" dirty="0" smtClean="0">
                <a:solidFill>
                  <a:srgbClr val="FF0000"/>
                </a:solidFill>
              </a:rPr>
              <a:t>लाभांश म्हणजे काय?</a:t>
            </a:r>
          </a:p>
          <a:p>
            <a:pPr algn="just"/>
            <a:r>
              <a:rPr lang="hi-IN" sz="1600" dirty="0" smtClean="0"/>
              <a:t>कंपनीच्या संचालक मंडळाने निश्चित केल्यानुसार कंपनीच्या काही भागधारकांना त्याच्या भागधारकांच्या वर्गाला वितरित करणे म्हणजे लाभांश होय. डिव्हिडंड-पेमेंट करणार्‍या कंपन्यांचे सामान्य भागधारक जोपर्यंत पूर्व-लाभांश तारखेच्या आधीचा स्टॉक त्यांच्याकडे असतो तोपर्यंत पात्र असतात. लाभांश रोख म्हणून किंवा अतिरिक्त स्टॉकच्या स्वरूपात दिले जाऊ शकतात.</a:t>
            </a:r>
            <a:endParaRPr lang="en-US" sz="1600" dirty="0" smtClean="0"/>
          </a:p>
          <a:p>
            <a:pPr algn="just"/>
            <a:r>
              <a:rPr lang="hi-IN" sz="1600" dirty="0" smtClean="0"/>
              <a:t>लाभांश समजून घेणे</a:t>
            </a:r>
          </a:p>
          <a:p>
            <a:pPr algn="just"/>
            <a:r>
              <a:rPr lang="hi-IN" sz="1600" dirty="0" smtClean="0"/>
              <a:t>भागधारकांना त्यांच्या मतदानाच्या हक्कांद्वारे लाभांश मंजूर करणे आवश्यक आहे. रोख लाभांश सर्वात सामान्य असला तरीही स्टॉक किंवा इतर मालमत्तेचे समभाग म्हणून लाभांश देखील जारी केला जाऊ शकतो. कंपन्यांसह विविध म्युच्युअल फंड आणि एक्सचेंज ट्रेडेड फंड (ईटीएफ) देखील लाभांश देतात.</a:t>
            </a:r>
          </a:p>
          <a:p>
            <a:pPr algn="just"/>
            <a:r>
              <a:rPr lang="hi-IN" sz="1600" dirty="0" smtClean="0"/>
              <a:t>लाभांश म्हणजे भागधारकांना कंपनीच्या इक्विटीमध्ये गुंतवणूकीसाठी दिले जाणारे टोकन बक्षीस आणि ते सहसा कंपनीच्या निव्वळ नफ्यातून उद्भवते. नफ्याचा मोठा हिस्सा कायम ठेवलेली कमाई म्हणून कंपनीमध्ये ठेवला जातो - जो कंपनीच्या चालू आणि भविष्यातील व्यवसायातील कामांसाठी वापरला जाणारा पैसा दर्शवितो - उर्वरित भागधारकांना लाभांश म्हणून वाटप करता येते. काही वेळेस कंपन्या योग्य नफा कमवित नसतानाही डिव्हिडंड पेमेंट करू शकतात. नियमित लाभांश देयके त्यांचे स्थापित ट्रॅक रेकॉर्ड राखण्यासाठी ते करू शकतात.</a:t>
            </a:r>
          </a:p>
          <a:p>
            <a:pPr algn="just"/>
            <a:r>
              <a:rPr lang="hi-IN" sz="1600" dirty="0" smtClean="0"/>
              <a:t>संचालक मंडळ विविध टाईम फ्रेमवर आणि वेगवेगळ्या पेआऊट रेटसह लाभांश जारी करणे निवडू शकतो. लाभांश एका नियोजित वारंवारतेवर दिले जाऊ शकतात, जसे मासिक, तिमाही किंवा वार्षिक. उदाहरणार्थ, वॉलमार्ट इंक. (डब्ल्यूएमटी) आणि युनिलिव्हर (यूएल) नियमित तिमाही लाभांश देय देतात. 2 3</a:t>
            </a:r>
          </a:p>
          <a:p>
            <a:pPr algn="just"/>
            <a:r>
              <a:rPr lang="hi-IN" sz="1600" dirty="0" smtClean="0"/>
              <a:t>कंपन्या वैयक्तिकरित्या किंवा अनुसूचित लाभांव्यतिरिक्त नॉन-रिकरिंग स्पेशल डिव्हिडंड देखील देऊ शकतात. मजबूत व्यापार कामगिरी आणि सुधारित आर्थिक दृष्टीकोन समर्थित, मायक्रोसॉफ्ट कॉर्पोरेशन (एमएसएफटी) ने 2004 मध्ये प्रति शेअर </a:t>
            </a:r>
            <a:r>
              <a:rPr lang="en-US" sz="1600" dirty="0" smtClean="0"/>
              <a:t>share 3.00 </a:t>
            </a:r>
            <a:r>
              <a:rPr lang="hi-IN" sz="1600" dirty="0" smtClean="0"/>
              <a:t>चा विशेष लाभांश जाहीर केला, जो प्रति शाईजच्या सामान्य तिमाही लाभांशांपेक्षा ०.०$ डॉलर ते ०. </a:t>
            </a:r>
            <a:r>
              <a:rPr lang="en-US" sz="1600" dirty="0" smtClean="0"/>
              <a:t>sha6 </a:t>
            </a:r>
            <a:r>
              <a:rPr lang="hi-IN" sz="1600" dirty="0" smtClean="0"/>
              <a:t>डॉलर प्रति शाळेच्या मर्यादेपर्यंत होता.</a:t>
            </a:r>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56388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37</a:t>
            </a:r>
            <a:endParaRPr lang="en-US" sz="8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t>कंपन्या लाभांश का देतात</a:t>
            </a:r>
          </a:p>
          <a:p>
            <a:pPr algn="just"/>
            <a:r>
              <a:rPr lang="hi-IN" sz="1600" dirty="0" smtClean="0"/>
              <a:t>कंपन्या विविध कारणांसाठी लाभांश देतात. या कारणांमुळे गुंतवणूकदारांसाठी भिन्न अर्थ आणि व्याख्या असू शकतात.</a:t>
            </a:r>
          </a:p>
          <a:p>
            <a:pPr algn="just"/>
            <a:r>
              <a:rPr lang="hi-IN" sz="1600" dirty="0" smtClean="0"/>
              <a:t>भागधारकांकडून कंपनीवरील विश्वासाच्या प्रतिफळासाठी लाभांशांची अपेक्षा केली जाऊ शकते. लाभांश देयकाचा मजबूत ट्रॅक रेकॉर्ड देऊन कंपनी व्यवस्थापन या भावनांचा सन्मान करण्याचे लक्ष्य ठेवू शकते. लाभांश देयके एखाद्या कंपनीवर सकारात्मक प्रतिबिंबित करतात आणि गुंतवणूकदारांचा विश्वास कायम ठेवण्यास मदत करतात. समभागधारकांना लाभांश देखील पसंत करतात कारण बर्‍याच देशांमधील भागधारकांना करमुक्त उत्पन्न म्हणून मानले जाते. याउलट, ज्याच्या किंमतीत वाढ झाली आहे अशा समभागांच्या विक्रीतून भांडवली नफा करपात्र उत्पन्न मानला जातो. अल्प मुदतीच्या नफ्याचा शोध घेणारे व्यापारी त्वरित करमुक्त नफा मिळवून देणारे डिव्हिडंड पेमेंट मिळवणे देखील पसंत करतात</a:t>
            </a:r>
          </a:p>
          <a:p>
            <a:pPr algn="just"/>
            <a:r>
              <a:rPr lang="hi-IN" sz="1600" dirty="0" smtClean="0"/>
              <a:t>उच्च-मूल्याच्या लाभांश घोषणेवरून हे सूचित होते की कंपनी चांगली कामगिरी करत आहे आणि चांगला नफा कमावला आहे. परंतु हे देखील सूचित करू शकते की भविष्यात अधिक चांगले उत्पन्न मिळविण्यासाठी कंपनीकडे योग्य प्रकल्प नाहीत. म्हणूनच, ती रोख वाढीमध्ये पुन्हा गुंतविण्याऐवजी भागधारकांना देय देण्यासाठी वापरली जात आहे.</a:t>
            </a:r>
          </a:p>
          <a:p>
            <a:pPr algn="just"/>
            <a:r>
              <a:rPr lang="hi-IN" sz="1600" dirty="0" smtClean="0"/>
              <a:t>एखाद्या कंपनीचा लाभांश देयकाचा दीर्घ इतिहास असल्यास, लाभांशाची रक्कम कमी करणे किंवा ती हटविणे, गुंतवणूकदारांना असे सूचित करू शकते की कंपनी अडचणीत आहे. सर्वात मोठी अमेरिकन औद्योगिक कंपनी असलेल्या जनरल इलेक्ट्रिक कंपनी (जीई) कडून लाभांशात 50% घट जाहीर केल्यामुळे 13 नोव्हेंबर 2017.8 9 रोजी जीईच्या शेअर किंमतीत सहा टक्क्यांपेक्षा कमी घट झाली.</a:t>
            </a:r>
          </a:p>
          <a:p>
            <a:pPr algn="just"/>
            <a:r>
              <a:rPr lang="hi-IN" sz="1600" dirty="0" smtClean="0"/>
              <a:t>लाभांश रक्कम कमी करणे किंवा कोणतेही लाभांश देय देणे या निर्णयाचे एखाद्या कंपनीबद्दल वाईट बातमीत भाषांतर करणे आवश्यक नसते. हे शक्य आहे की कंपनीच्या व्यवस्थापनाकडे वित्तीय आणि ऑपरेशन्स पाहून पैसे गुंतविण्याच्या चांगल्या योजना आहेत. उदाहरणार्थ, कंपनीचे व्यवस्थापन उच्च-रिटर्न प्रोजेक्टमध्ये गुंतवणूक करणे निवडू शकते ज्यामध्ये भागधारकांना दीर्घ मुदतीत परतावा वाढविण्याची क्षमता असते, त्या तुलनेत लाभांश पेमेंट्सच्या माध्यमातून मिळणा </a:t>
            </a:r>
            <a:r>
              <a:rPr lang="en-US" sz="1600" dirty="0" smtClean="0"/>
              <a:t>the</a:t>
            </a:r>
            <a:r>
              <a:rPr lang="hi-IN" sz="1600" dirty="0" smtClean="0"/>
              <a:t>्या क्षुल्लक नफ्याच्या तुलनेत.</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152400" y="60198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38</a:t>
            </a:r>
            <a:endParaRPr lang="en-US" sz="8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en-US" sz="2000" b="1" dirty="0" smtClean="0">
                <a:solidFill>
                  <a:srgbClr val="FF0000"/>
                </a:solidFill>
              </a:rPr>
              <a:t>Audit Reports: Types of Audit Reports | Advantages | Limitation</a:t>
            </a:r>
          </a:p>
          <a:p>
            <a:pPr algn="just"/>
            <a:r>
              <a:rPr lang="hi-IN" sz="1400" dirty="0" smtClean="0"/>
              <a:t>व्याख्या:</a:t>
            </a:r>
          </a:p>
          <a:p>
            <a:pPr algn="just"/>
            <a:r>
              <a:rPr lang="hi-IN" sz="1400" dirty="0" smtClean="0"/>
              <a:t>लेखापरीक्षण अहवाल हा अहवाल आहे ज्यामध्ये ऑडिटचे मत असते जे स्वतंत्रतेच्या लेखा परीक्षकांनी घटकाच्या आर्थिक स्टेटमेन्ट्स आणि संबंधित अहवालावरील तपासणीनंतर जारी केले आहे.</a:t>
            </a:r>
          </a:p>
          <a:p>
            <a:pPr algn="just"/>
            <a:r>
              <a:rPr lang="hi-IN" sz="1400" dirty="0" smtClean="0"/>
              <a:t>ज्यात वित्तीय स्टेटमेन्ट्स, मॅनेजमेंट अकाउंट्स, मॅनेजमेंट रिपोर्ट असतात. किंवा इतर सुसंगत अहवालासारखे अहवाल देतात.</a:t>
            </a:r>
          </a:p>
          <a:p>
            <a:pPr algn="just"/>
            <a:r>
              <a:rPr lang="hi-IN" sz="1400" dirty="0" smtClean="0"/>
              <a:t>मुख्यतः ते अहवाल मापन निकष किंवा मानकांच्या विरूद्ध ऑडिटर्सच्या व्यावसायिक परीक्षेच्या परिणामावर जारी केले जातात.</a:t>
            </a:r>
          </a:p>
          <a:p>
            <a:pPr algn="just"/>
            <a:r>
              <a:rPr lang="hi-IN" sz="1400" dirty="0" smtClean="0"/>
              <a:t>उदाहरणार्थ, लेखा मानकांच्या विरोधात क्लायंटच्या आर्थिक स्टेटमेन्टवर ऑडिटर त्यांचे ऑडिट करतात जे ते वित्तीय स्टेटमेन्ट तयार करतात.</a:t>
            </a:r>
          </a:p>
          <a:p>
            <a:pPr algn="just"/>
            <a:r>
              <a:rPr lang="hi-IN" sz="1400" dirty="0" smtClean="0"/>
              <a:t>दुसर्‍या शब्दांत, ते लेखाच्या मानदंडानुसार आर्थिक स्टेटमेन्टस खरे आणि योग्य दृश्य तयार केले आहेत की नाही याचा ते पुनरावलोकन करतात. ती मानके आयएफआरएस, यूएस जीएपी किंवा स्थानिक जीएपी असू शकतात.</a:t>
            </a:r>
          </a:p>
          <a:p>
            <a:pPr algn="just"/>
            <a:r>
              <a:rPr lang="hi-IN" sz="1400" dirty="0" smtClean="0"/>
              <a:t>त्यांची चाचणी पूर्ण केल्यानंतर, लेखा परीक्षक आत्ताच त्यांनी केलेल्या आर्थिक निवेदनात लेखापरीक्षण अहवाल जारी करतात. या अहवालात आर्थिक वक्तव्यांवरील त्यांचे मत देखील समाविष्ट केले जाईल.</a:t>
            </a:r>
            <a:endParaRPr lang="en-US" sz="1400" dirty="0" smtClean="0"/>
          </a:p>
          <a:p>
            <a:pPr algn="just"/>
            <a:r>
              <a:rPr lang="hi-IN" sz="1400" dirty="0" smtClean="0"/>
              <a:t>वापरणे:</a:t>
            </a:r>
          </a:p>
          <a:p>
            <a:pPr algn="just"/>
            <a:r>
              <a:rPr lang="hi-IN" sz="1400" dirty="0" smtClean="0"/>
              <a:t>लेखापरीक्षण अहवालाचा उपयोग घटकाचे व्यवस्थापन, संचालक मंडळ, भागधारक, गुंतवणूकदार, सरकारी संस्था, बँका आणि इतर बर्‍याच भागधारकांद्वारे केला जातो.</a:t>
            </a:r>
          </a:p>
          <a:p>
            <a:pPr algn="just"/>
            <a:r>
              <a:rPr lang="hi-IN" sz="1400" dirty="0" smtClean="0"/>
              <a:t>बहुतेक प्रकरणांमध्ये, लेखापरीक्षण अहवाल 12 महिने किंवा वर्षाच्या कालावधीत आर्थिक विधाने कव्हर करण्यासाठी जारी केला जातो.</a:t>
            </a:r>
          </a:p>
          <a:p>
            <a:pPr algn="just"/>
            <a:r>
              <a:rPr lang="hi-IN" sz="1400" dirty="0" smtClean="0"/>
              <a:t>गुंतवणूकदार त्यांच्या गुंतवणूकीच्या संधीसाठी घटकाची आर्थिक कामगिरी आणि आर्थिक स्थितीचे मूल्यांकन करण्यासाठी ऑडिट अहवाल आणि ऑडिट केलेल्या आर्थिक विधानांचा वापर करतात.</a:t>
            </a:r>
          </a:p>
          <a:p>
            <a:pPr algn="just"/>
            <a:r>
              <a:rPr lang="hi-IN" sz="1400" dirty="0" smtClean="0"/>
              <a:t>सरकारी एजन्सी कर घोषणेच्या पूर्णतेची आणि अचूकतेचे मूल्यांकन करण्यासाठी ऑडिट अहवाल आणि वित्तीय विधाने वापरतात.</a:t>
            </a:r>
          </a:p>
          <a:p>
            <a:pPr algn="just"/>
            <a:r>
              <a:rPr lang="hi-IN" sz="1400" dirty="0" smtClean="0"/>
              <a:t>व्यवस्थापकांची अखंडता आणि वित्तीय विधानांच्या पारदर्शकतेचे मूल्यांकन करण्यासाठी भागधारक आणि संचालक मंडळ ऑडिट अहवालाचा वापर करतात.</a:t>
            </a:r>
            <a:endParaRPr lang="en-US" sz="1400" dirty="0" smtClean="0"/>
          </a:p>
          <a:p>
            <a:pPr algn="just"/>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2296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39</a:t>
            </a:r>
            <a:endParaRPr lang="en-US" sz="8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solidFill>
                  <a:srgbClr val="FF0000"/>
                </a:solidFill>
              </a:rPr>
              <a:t>ऑडिट अहवालाचे चार प्रकारः</a:t>
            </a:r>
          </a:p>
          <a:p>
            <a:pPr algn="just"/>
            <a:r>
              <a:rPr lang="hi-IN" sz="1600" dirty="0" smtClean="0"/>
              <a:t>आर्थिक विवरणपत्रांवर लेखापरीक्षकांनी चार प्रकारचे ऑडिट अहवाल दिले आहेत. प्रत्येक प्रकारच्या अहवालात वेगवेगळे अर्थ आणि लेखा परीक्षकांकडील वित्तीय विधानांच्या वापरकर्त्यांकडे संदेश असतात.</a:t>
            </a:r>
          </a:p>
          <a:p>
            <a:pPr algn="just"/>
            <a:r>
              <a:rPr lang="hi-IN" sz="1600" dirty="0" smtClean="0"/>
              <a:t>त्या लेखापरीक्षण अहवालांमध्ये अपात्र ऑडिट रिपोर्ट (क्लीन ऑडिट रिपोर्ट), अर्हताप्राप्त लेखापरीक्षण अहवाल, अस्वीकरण लेखापरीक्षण अहवाल आणि प्रतिकूल ऑडिट अहवाल यांचा समावेश आहे. खाली ऑडिट अहवालाचे तपशील आहेत.</a:t>
            </a:r>
          </a:p>
          <a:p>
            <a:pPr algn="just"/>
            <a:r>
              <a:rPr lang="hi-IN" sz="1600" dirty="0" smtClean="0">
                <a:solidFill>
                  <a:srgbClr val="FF0000"/>
                </a:solidFill>
              </a:rPr>
              <a:t>1 अपात्र लेखापरीक्षण अहवाल (क्लीन ऑडिट रिपोर्ट):</a:t>
            </a:r>
          </a:p>
          <a:p>
            <a:pPr algn="just"/>
            <a:r>
              <a:rPr lang="hi-IN" sz="1600" dirty="0" smtClean="0"/>
              <a:t>लेखापरीक्षकांनी चाचणी घेतल्यानंतर त्यांना कोणतीही गैरवर्तन आढळले नाही तेव्हा लेखा परीक्षकाने आर्थिक स्टेटमेंटस दिलेला असमर्थित लेखा परिक्षण अहवाल. या अहवालात स्वतंत्र लेखापरीक्षकाचे अपात्र मत आहे.</a:t>
            </a:r>
          </a:p>
          <a:p>
            <a:pPr algn="just"/>
            <a:r>
              <a:rPr lang="hi-IN" sz="1600" dirty="0" smtClean="0"/>
              <a:t>अहवालात असे दिसून आले आहे की अस्तित्त्वात असलेली वित्तीय स्टेटमेन्ट तयार केली गेली आहेत आणि सत्य आणि निष्पक्ष आहेत आणि वापरल्या जात असलेल्या लेखा फ्रेमवर्कचे पालन करतात.</a:t>
            </a:r>
          </a:p>
          <a:p>
            <a:pPr algn="just"/>
            <a:r>
              <a:rPr lang="hi-IN" sz="1600" dirty="0" smtClean="0"/>
              <a:t>आर्थिक स्टेटमेन्ट वापरण्यास इच्छुक असलेल्या सर्व प्रकारच्या हितधारकांसाठी हे एक चांगले चिन्ह आहे. आपल्याला ऑडिट अहवाल स्वच्छ आहे की नाही हे मत परिच्छेदात सापडेल.</a:t>
            </a:r>
          </a:p>
          <a:p>
            <a:pPr algn="just"/>
            <a:r>
              <a:rPr lang="hi-IN" sz="1600" dirty="0" smtClean="0"/>
              <a:t>अपात्र लेखापरीक्षण अहवालात केवळ भागधारकांना असे दिसून आले नाही की आर्थिक विधाने ही एक खरी आणि योग्य सादरीकरणे आहेत आणि सर्व भौतिक चुकीच्या सूचनांपासून मुक्त आहेत.</a:t>
            </a:r>
          </a:p>
          <a:p>
            <a:pPr algn="just"/>
            <a:r>
              <a:rPr lang="hi-IN" sz="1600" dirty="0" smtClean="0"/>
              <a:t>परंतु हे देखील सूचित करा की व्यवस्थापन कार्यसंघाची भागधारकांशी उच्च अखंडता आहे.</a:t>
            </a:r>
          </a:p>
          <a:p>
            <a:pPr algn="just"/>
            <a:r>
              <a:rPr lang="hi-IN" sz="1600" dirty="0" smtClean="0"/>
              <a:t>तथापि, लेखापरीक्षण अहवालावर आपले सत्य मांडण्यापूर्वी हे सुनिश्चित करा की अहवाल देणारे लेखापरीक्षक स्वातंत्र्य लेखापरीक्षण संस्थांचे आहेत. बिग चार ऑडिट कंपन्या ठाम आहेत की बहुतेक भागधारकांनी त्यांचे सत्य यावर ठेवले आहे.</a:t>
            </a:r>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077200" y="53340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40</a:t>
            </a:r>
            <a:endParaRPr lang="en-US" sz="8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solidFill>
                  <a:srgbClr val="FF0000"/>
                </a:solidFill>
              </a:rPr>
              <a:t># 2 पात्र ऑडिट अहवाल:</a:t>
            </a:r>
          </a:p>
          <a:p>
            <a:pPr algn="just"/>
            <a:r>
              <a:rPr lang="hi-IN" sz="1600" dirty="0" smtClean="0"/>
              <a:t>अर्हताप्राप्त लेखा परिक्षण अहवाल हा अहवाल आहे ज्याच्यावर आर्थिक गैरव्यवहार आढळलेल्या आर्थिक स्टेटमेंटसाठी ऑडिटर्स जारी करतात. परंतु या भौतिक चुकीच्या गोष्टी व्यापक नसतात.</a:t>
            </a:r>
          </a:p>
          <a:p>
            <a:pPr algn="just"/>
            <a:r>
              <a:rPr lang="hi-IN" sz="1600" dirty="0" smtClean="0"/>
              <a:t>उदाहरणार्थ, अस्तित्वाच्या सुरुवातीच्या शिल्लकमध्ये मोठ्या संख्येने यादी आहे जी सत्यापित करू शकली नाही.</a:t>
            </a:r>
            <a:endParaRPr lang="en-US" sz="1600" dirty="0" smtClean="0"/>
          </a:p>
          <a:p>
            <a:pPr algn="just"/>
            <a:r>
              <a:rPr lang="hi-IN" sz="1600" dirty="0" smtClean="0"/>
              <a:t>या प्रकरणात, लेखापरिक्षक पात्र ऑडिट अहवालावर पात्र ऑडिट मत देतात. तथापि, लेखा परीक्षकांना असा गैरवापर व्यापक वाटण्यासारखा वाटत असेल तर ते त्यांच्या अहवालात प्रतिकूल मत देतील.</a:t>
            </a:r>
          </a:p>
          <a:p>
            <a:pPr algn="just"/>
            <a:r>
              <a:rPr lang="hi-IN" sz="1600" dirty="0" smtClean="0"/>
              <a:t>या प्रकारचा अहवाल, ज्या मालमत्तेचा उल्लेख केला आहे केवळ त्या वस्तूच महत्त्वाच्या आहेत. आर्थिक विवरणातील इतरांची माहिती खरी व योग्य आहे.</a:t>
            </a:r>
          </a:p>
          <a:p>
            <a:pPr algn="just"/>
            <a:r>
              <a:rPr lang="hi-IN" sz="1600" dirty="0" smtClean="0"/>
              <a:t>गंभीरतेची मुदत, वित्तीय लेखातील उल्लेख केलेल्या वस्तू किंवा खात्यांवरील भौतिक चुकीच्या घोषणेमुळे अर्हताप्राप्त अहवाल (अर्हताप्राप्त) लेखापरीक्षा अहवालापेक्षा अधिक योग्य आहे.</a:t>
            </a:r>
          </a:p>
          <a:p>
            <a:pPr algn="just"/>
            <a:r>
              <a:rPr lang="hi-IN" sz="1600" dirty="0" smtClean="0">
                <a:solidFill>
                  <a:srgbClr val="FF0000"/>
                </a:solidFill>
              </a:rPr>
              <a:t># 3 प्रतिकूल लेखापरीक्षण अहवाल:</a:t>
            </a:r>
          </a:p>
          <a:p>
            <a:pPr algn="just"/>
            <a:r>
              <a:rPr lang="hi-IN" sz="1600" dirty="0" smtClean="0"/>
              <a:t>ऑडिटर्सना असे आढळले की वित्तीय विधानांमध्ये भौतिक चुकीची माहिती आहे.</a:t>
            </a:r>
          </a:p>
          <a:p>
            <a:pPr algn="just"/>
            <a:r>
              <a:rPr lang="hi-IN" sz="1600" dirty="0" smtClean="0"/>
              <a:t>येथे आढळलेले चुकीचे वर्णन योग्य ऑडिट अहवालांमध्ये आढळलेल्या भौतिक चुकीच्या तारणापेक्षा भिन्न आहे.ते केवळ स्वत: साठी चुकीच्या पद्धतीने केलेली सामग्रीच नाहीत तर इतरांच्या खात्यावर आणि संपूर्ण आर्थिक विधानांमधील वस्तूंवर देखील परिणाम करतात. या सर्वांना सर्वव्यापी म्हणतात.</a:t>
            </a:r>
          </a:p>
          <a:p>
            <a:pPr algn="just"/>
            <a:r>
              <a:rPr lang="hi-IN" sz="1600" dirty="0" smtClean="0"/>
              <a:t>म्हणजे संपूर्ण वित्तीय स्टेटमेन्टमधील सर्व वस्तू आणि खात्यांचा भागधारक, गुंतवणूकदार आणि इतर भागधारकांवर विश्वास ठेवला जाऊ शकत नाही.</a:t>
            </a:r>
          </a:p>
          <a:p>
            <a:pPr algn="just"/>
            <a:r>
              <a:rPr lang="hi-IN" sz="1600" dirty="0" smtClean="0"/>
              <a:t>या अहवालात लेखापरीक्षक क्लायंटचे नाव, त्यांचे ऑडिट केलेले आर्थिक स्टेटमेन्ट आणि आर्थिक कालावधी समाविष्ट केलेल्या कालावधीची यादी देतील.</a:t>
            </a:r>
          </a:p>
          <a:p>
            <a:pPr algn="just"/>
            <a:r>
              <a:rPr lang="hi-IN" sz="1600" dirty="0" smtClean="0"/>
              <a:t>लेखा परीक्षक सापडलेल्या सर्व चुकीच्या तारणांचा आणि त्यांचा आर्थिक स्टेटमेन्टवर कसा परिणाम होतो आणि तसेच वित्तीय निवेदनाचा वापर करणारे देखील ते सांगतील.</a:t>
            </a:r>
          </a:p>
          <a:p>
            <a:pPr algn="just"/>
            <a:r>
              <a:rPr lang="hi-IN" sz="1600" dirty="0" smtClean="0"/>
              <a:t>बहुतेक प्रकरणांमध्ये, लेखा परीक्षकांनी इतर सर्व बाबी आढळल्या की त्यांनी असे म्हटले आहे की जे आर्थिक स्टेटमेन्ट वापरणा</a:t>
            </a:r>
            <a:r>
              <a:rPr lang="en-US" sz="1600" dirty="0" smtClean="0"/>
              <a:t>-</a:t>
            </a:r>
            <a:r>
              <a:rPr lang="hi-IN" sz="1600" dirty="0" smtClean="0"/>
              <a:t>यांना त्यांच्या स्वत: च्या हेतूसाठी आर्थिक स्टेटमेन्ट वाचताना जागरूक असा संदेश आहे.</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27432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41</a:t>
            </a:r>
            <a:endParaRPr lang="en-US" sz="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fontScale="70000" lnSpcReduction="20000"/>
          </a:bodyPr>
          <a:lstStyle/>
          <a:p>
            <a:pPr algn="just"/>
            <a:r>
              <a:rPr lang="hi-IN" sz="4000" dirty="0" smtClean="0">
                <a:solidFill>
                  <a:srgbClr val="FF0000"/>
                </a:solidFill>
              </a:rPr>
              <a:t>युनिट </a:t>
            </a:r>
            <a:r>
              <a:rPr lang="en-US" sz="4000" dirty="0" smtClean="0">
                <a:solidFill>
                  <a:srgbClr val="FF0000"/>
                </a:solidFill>
              </a:rPr>
              <a:t>I</a:t>
            </a:r>
            <a:r>
              <a:rPr lang="en-US" sz="4000" dirty="0" smtClean="0"/>
              <a:t> </a:t>
            </a:r>
            <a:r>
              <a:rPr lang="hi-IN" sz="4000" dirty="0" smtClean="0"/>
              <a:t>ऑडिटिंग चा अर्थ, उद्दीष्टे आणि फायदे, ऑडिटचे प्रकार, व्यवसाय ऑडिट.</a:t>
            </a:r>
          </a:p>
          <a:p>
            <a:pPr algn="just"/>
            <a:endParaRPr lang="en-US" dirty="0" smtClean="0"/>
          </a:p>
          <a:p>
            <a:pPr algn="just"/>
            <a:r>
              <a:rPr lang="hi-IN" dirty="0" smtClean="0"/>
              <a:t>ऑडिटिंग हे व्यवसाय किंवा अन्य संस्थेच्या पुस्तके आणि रेकॉर्डची एक पद्धतशीर परीक्षा आहे, याची तपासणी किंवा पडताळणी करणे आणि त्याच्या वित्तीय कार्याविषयी आणि त्यावरील परिणामाबद्दल माहिती देणे. लेखा विवरणपत्रे आणि अहवालाची अचूकता आणि विश्वासार्हता निर्धारित करुन लेखा डेटाच्या सत्यापनाशी संबंधित आहे.</a:t>
            </a:r>
          </a:p>
          <a:p>
            <a:pPr algn="just"/>
            <a:r>
              <a:rPr lang="hi-IN" dirty="0" smtClean="0"/>
              <a:t>अमेरिकन अकाउंटिंग असोसिएशनच्या (एएए) मूलभूत ऑडिटिंग संकल्पनांच्या समितीचा अहवाल परिभाषित करतो,</a:t>
            </a:r>
          </a:p>
          <a:p>
            <a:pPr algn="just"/>
            <a:r>
              <a:rPr lang="hi-IN" dirty="0" smtClean="0"/>
              <a:t>ऑडिटिंग ही उद्दीष्टे आणि प्रस्थापित निकष यांच्यात पत्रव्यवहारांची पातळी निश्चित करण्यासाठी आणि इच्छुक वापरकर्त्यांकरिता निकाल संप्रेषण करण्यासाठी आर्थिक कृती आणि घटनांविषयीच्या प्रतिज्ञेबद्दल उद्दीष्टपणे पुरावे प्राप्त करणे आणि मूल्यांकन करणे ही पद्धतशीर प्रक्रिया आहे.</a:t>
            </a:r>
          </a:p>
          <a:p>
            <a:pPr algn="just"/>
            <a:r>
              <a:rPr lang="hi-IN" dirty="0" smtClean="0"/>
              <a:t>लेखापरीक्षण हे लेखा शास्त्रातील सर्वात गतीशील क्षेत्र आहे.</a:t>
            </a:r>
          </a:p>
          <a:p>
            <a:pPr algn="just"/>
            <a:r>
              <a:rPr lang="hi-IN" dirty="0" smtClean="0"/>
              <a:t>“ऑडिट” या शब्दाचे लॅटिन मूळ आहे (ऑडिओ म्हणजे ऐकणे) यावेळी, या शब्दाला बर्‍याच परिभाषा आणि वर्गीकरण ज्ञात आहे. सर्वसाधारणपणे हे नियंत्रित करणे, तपासणी करणे, तपासणी करणे आणि सुधारित करणे हे समानार्थी शब्द आहे.</a:t>
            </a:r>
            <a:endParaRPr lang="en-US" dirty="0"/>
          </a:p>
        </p:txBody>
      </p:sp>
      <p:sp>
        <p:nvSpPr>
          <p:cNvPr id="4" name="Rounded Rectangle 3"/>
          <p:cNvSpPr/>
          <p:nvPr/>
        </p:nvSpPr>
        <p:spPr>
          <a:xfrm>
            <a:off x="4724400" y="6172200"/>
            <a:ext cx="4267200" cy="533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7467600" y="381000"/>
            <a:ext cx="762000" cy="8382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6</a:t>
            </a:r>
            <a:endParaRPr lang="en-US"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solidFill>
                  <a:srgbClr val="FF0000"/>
                </a:solidFill>
              </a:rPr>
              <a:t># 4 अस्वीकरण लेखा परिक्षण अहवाल:</a:t>
            </a:r>
          </a:p>
          <a:p>
            <a:pPr algn="just"/>
            <a:r>
              <a:rPr lang="hi-IN" sz="1600" dirty="0" smtClean="0"/>
              <a:t>डिस्क्लेमर ऑडिट अहवाल हा अहवाल आहे ज्यात ऑडिटर्सच्या स्वातंत्र्यासंबंधी काही बाब असते तेव्हा आर्थिक स्टेटमेन्ट जारी करतात आणि हे मुख्य कारण लेखापरीक्षक त्यांच्या मताचे समर्थन करण्यासाठी पुरेसे ऑडिट पुरावे मिळवू शकणार नाहीत.</a:t>
            </a:r>
          </a:p>
          <a:p>
            <a:pPr algn="just"/>
            <a:r>
              <a:rPr lang="hi-IN" sz="1600" dirty="0" smtClean="0"/>
              <a:t>हे असे घडले आहे जेव्हा ऑडिटर्सना आयटम किंवा खात्यांशी संबंधित विशिष्ट माहितीवर प्रवेश करण्यास प्रतिबंध केला गेला असेल तर त्या वस्तू किंवा खात्यांचा भौतिक गैरवापर आणि व्यापक असा विश्वास आहे.</a:t>
            </a:r>
          </a:p>
          <a:p>
            <a:pPr algn="just"/>
            <a:r>
              <a:rPr lang="hi-IN" sz="1600" dirty="0" smtClean="0"/>
              <a:t>कदाचित निर्बंध केवळ त्या वस्तू किंवा खात्यावर केले गेले आहेत ज्यात सामग्री चुकीची नसलेली परंतु व्यापक नसलेली तर लेखा परीक्षक अस्वीकरण मत देऊ शकत नाहीत.</a:t>
            </a:r>
            <a:endParaRPr lang="en-US" sz="1600" dirty="0" smtClean="0"/>
          </a:p>
          <a:p>
            <a:pPr algn="just"/>
            <a:r>
              <a:rPr lang="hi-IN" sz="1600" dirty="0" smtClean="0">
                <a:solidFill>
                  <a:srgbClr val="FF0000"/>
                </a:solidFill>
              </a:rPr>
              <a:t>ऑडिट अहवालाचे फायदे:</a:t>
            </a:r>
          </a:p>
          <a:p>
            <a:pPr algn="just"/>
            <a:r>
              <a:rPr lang="hi-IN" sz="1600" dirty="0" smtClean="0"/>
              <a:t>आर्थिक स्टेटमेन्टस आश्वासन द्या. व्यावसायिक आणि स्वातंत्र्य लेखापरीक्षकाद्वारे जारी केलेले ऑडिट अहवाल जे संस्थेच्या व्यवस्थापनापासून स्वतंत्रपणे काम करतात. त्यांच्याकडून जारी केलेला अहवाल आर्थिक माहिती योग्य आहे की नाही याची खातरजमा करणार्‍यांना आर्थिक विधानात मदत करू शकेल.</a:t>
            </a:r>
          </a:p>
          <a:p>
            <a:pPr algn="just"/>
            <a:r>
              <a:rPr lang="hi-IN" sz="1600" dirty="0" smtClean="0"/>
              <a:t>ही कायद्याची आणि नियमनाची आवश्यकता आहे. बहुतेक देशांना स्वतंत्र लेखा परीक्षकाद्वारे त्यांचे आर्थिक विधानांचे ऑडिट करण्यासाठी विशिष्ट निकष असलेल्या संस्थांची आवश्यकता असते. वार्षिक उलाढाल, मालमत्तांचे मूल्य आणि कर्मचार्‍यांची संख्या यासारखे निकष. लेखापरीक्षक हा पुरावा आहे की ही सरकार कायद्याद्वारे पालन करीत आहे हे सिद्ध करू शकेल.</a:t>
            </a:r>
          </a:p>
          <a:p>
            <a:pPr algn="just"/>
            <a:r>
              <a:rPr lang="hi-IN" sz="1600" dirty="0" smtClean="0"/>
              <a:t>पालक कंपनीची आवश्यकता. इतर मूळ कंपन्या ज्यांच्या इतर देशांमध्ये किंवा त्याच देशात कार्यरत असलेल्या सहाय्यक कंपन्या सहसा त्यांच्या सहाय्यक कंपन्यांच्या आर्थिक स्टेटमेंटचे ऑडिट करणे आवश्यक असते. हा अहवाल त्यांना सहाय्यक अधिक प्रभावीपणे व्यवस्थापित करण्यात मदत करू शकेल.</a:t>
            </a:r>
          </a:p>
          <a:p>
            <a:pPr algn="just"/>
            <a:r>
              <a:rPr lang="hi-IN" sz="1600" dirty="0" smtClean="0"/>
              <a:t>घटकाची आर्थिक आणि परिचालन स्थितीबद्दल समजून घेण्यात भागधारकांना मदत करा. हा कदाचित सर्वात महत्त्वाचा मुद्दा आहे. लेखकाला लेखकाला अहवाल देणे आवश्यक आहे की घटकाला काही समस्या आहे की नाही. यात आर्थिक आणि गैर-आर्थिक समस्यांचा समावेश आहे ज्यामुळे ऑडिट अहवालाच्या तारखेपासून पुढील संभाव्य कालावधीत घटकाला दिवाळखोरीचा सामना करावा लागू शकतो.</a:t>
            </a:r>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6" name="Oval 5"/>
          <p:cNvSpPr/>
          <p:nvPr/>
        </p:nvSpPr>
        <p:spPr>
          <a:xfrm>
            <a:off x="8153400" y="20574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42</a:t>
            </a:r>
            <a:endParaRPr lang="en-US" sz="8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1600" dirty="0" smtClean="0">
                <a:solidFill>
                  <a:srgbClr val="FF0000"/>
                </a:solidFill>
              </a:rPr>
              <a:t>ऑडिट अहवालाची मर्यादा:</a:t>
            </a:r>
          </a:p>
          <a:p>
            <a:pPr algn="just"/>
            <a:r>
              <a:rPr lang="hi-IN" sz="1600" dirty="0" smtClean="0"/>
              <a:t>ऑडिटची व्याप्ती व्यवस्थापनाद्वारे मर्यादित असू शकते. ऑडिट ’विषयांबाबत ही लोकप्रिय चर्चा आहे. लेखापरीक्षण मानकात लेखापरीक्षकास कोणत्याही प्रकारची माहिती पोहोचण्याचा पूर्ण हक्क असला पाहिजे ज्यामुळे त्यांचे मत व्यक्त करण्यासाठी ऑडिट पुरावा मिळविण्यात त्यांना मदत होऊ शकेल. तथापि, सराव मध्ये, लेखा परीक्षकांना काही संवेदनशील माहिती मिळविण्यापासून रोखण्यासाठी व्यवस्थापन त्यांचे सर्वोत्तम प्रयत्न करू शकेल. हे कदाचित व्यवस्थापनास गोपनीयतेशी संबंधित लेखा परीक्षांवर पूर्णपणे विश्वास नसतो किंवा व्यवस्थापनास स्वतःच सत्यतेची समस्या असते. या समस्यांमुळे लेखा परीक्षकास असावे की ते असावेत असे सर्वोत्कृष्ट गुणवत्ता लेखापरीक्षण करण्यास अडथळा आणू शकतात.</a:t>
            </a:r>
          </a:p>
          <a:p>
            <a:pPr algn="just"/>
            <a:r>
              <a:rPr lang="hi-IN" sz="1600" dirty="0" smtClean="0"/>
              <a:t>ऑडिटर्ससाठी वेळ देखील मर्यादा. सराव मध्ये, लेखा परीक्षकास सामान्यत: वेळेच्या अडचणींचा सामना करावा लागतो ज्यामुळे त्यांना चाचणी करण्याइतका वेळ मिळाला नाही.</a:t>
            </a:r>
          </a:p>
          <a:p>
            <a:pPr algn="just"/>
            <a:r>
              <a:rPr lang="hi-IN" sz="1600" dirty="0" smtClean="0"/>
              <a:t>ऑडिटर्स स्वातंत्र्य. आचारसंहितेच्या लेखा परीक्षकांना त्यांच्या ऑडिट क्लायंटपासून स्वातंत्र्य मिळवून देण्याची आवश्यकता होती. हे सुनिश्चित करण्यासाठी की ऑडिटर्स त्यांची कामे करतात तेव्हा तसेच ते लेखा परीक्षणाचे मत जारी करतात तेव्हा पक्षपात करीत नाहीत.</a:t>
            </a:r>
          </a:p>
          <a:p>
            <a:pPr algn="just"/>
            <a:r>
              <a:rPr lang="hi-IN" sz="1600" dirty="0" smtClean="0"/>
              <a:t>लेखा परीक्षकांद्वारे कदाचित त्यांना जोखीम सापडत नाहीत: अंतर्भूत जोखीम आणि फसवणूक जोखीम. ऑडिट मानकात ऑडिटर्सचे योग्य ऑडिट नियोजन तसेच जोखीम मूल्यांकन असणे आवश्यक असते. हे ऑडिट करण्याची गुणवत्ता कायम ठेवली आहे आणि ऑडिट जोखीम ओळखली जातात आणि कमी केली जातात हे सुनिश्चित करण्यासाठी. तथापि, आर्थिक गोष्टींमधून भौतिक गैरवर्तन करण्याच्या सर्व प्रकारच्या जोखमीस दूर करण्यासाठी या गोष्टींचे ऑडिटर करणे शक्य नाही. उदाहरणार्थ, अंतर्भूत जोखीम आणि फसवणूक जोखीम.</a:t>
            </a:r>
          </a:p>
          <a:p>
            <a:pPr algn="just"/>
            <a:r>
              <a:rPr lang="hi-IN" sz="1600" dirty="0" smtClean="0"/>
              <a:t>ऑडिटर्सची पात्रता आणि कौशल्य. हा देखील एक महत्त्वाचा मुद्दा आहे. आपल्या सर्वांना माहित आहे की ऑडिट फर्म चालविण्यासाठी, ज्याला फर्मचे प्रतिनिधित्व केले आहे त्याला सीपीए पात्रता असणे आवश्यक आहे. परंतु ही गोष्ट स्पर्धेमुळे आहे आणि कामांची संख्या असल्यामुळे ऑडिट अहवालाच्या गुणवत्तेस काही अडचणी येऊ शकतात. तुम्हाला माहिती असेलच</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1534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43</a:t>
            </a:r>
            <a:endParaRPr lang="en-US" sz="8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800" dirty="0" smtClean="0"/>
          </a:p>
          <a:p>
            <a:pPr algn="just"/>
            <a:r>
              <a:rPr lang="hi-IN" sz="1800" dirty="0" smtClean="0">
                <a:solidFill>
                  <a:srgbClr val="FF0000"/>
                </a:solidFill>
              </a:rPr>
              <a:t>युनिट -5 बँकिंग, विमा आणि शैक्षणिक संस्थांचे लेखापरीक्षण</a:t>
            </a:r>
            <a:endParaRPr lang="en-US" sz="1800" dirty="0" smtClean="0">
              <a:solidFill>
                <a:srgbClr val="FF0000"/>
              </a:solidFill>
            </a:endParaRPr>
          </a:p>
          <a:p>
            <a:pPr algn="just"/>
            <a:r>
              <a:rPr lang="hi-IN" sz="1800" dirty="0" smtClean="0"/>
              <a:t>बँक ऑडिट ही एक नियमित प्रक्रिया आहे जी वित्तीय संस्थाच्या सेवांचे कायदे आणि उद्योग मानकांचे पालन करतात हे सुनिश्चित करण्यासाठी त्यांची समीक्षा करण्यासाठी डिझाइन केलेली आहे. बँक लेखा परीक्षक म्हणून ओळखले जाणारा लेखा विशेषज्ञ तयाचे पुनरावलोकन करतो. बँक किंवा क्रेडिट युनियन ऑडिट्स अंतर्गत ऑडिट किंवा बाह्य ऑडिट असू शकतात.</a:t>
            </a:r>
          </a:p>
          <a:p>
            <a:pPr algn="just"/>
            <a:r>
              <a:rPr lang="hi-IN" sz="1800" dirty="0" smtClean="0"/>
              <a:t>बँक किंवा क्रेडिट युनियन ऑडिटचे लक्ष पालन करण्यावर आहे. संस्थेचा आर्थिक क्रिया अचूक, कायदेशीर आणि पूर्ण आहे की नाही हे शोधणे हा त्याचा हेतू आहे. त्याचे प्राथमिक लक्ष्य बँकेच्या क्रियाकलाप, नियंत्रणे आणि माहिती प्रणालीचे स्वतंत्र मूल्यांकन प्रदान करणे आहे. सिस्टमवर चाचण्या केल्या जातात, निष्कर्ष व्युत्पन्न केले जातात आणि लेखा परीक्षकांनी बँकेला आवश्यक असलेल्या सुधारात्मक कृती करण्याची शिफारस करतात.</a:t>
            </a:r>
          </a:p>
          <a:p>
            <a:pPr algn="just"/>
            <a:r>
              <a:rPr lang="hi-IN" sz="1800" dirty="0" smtClean="0">
                <a:solidFill>
                  <a:srgbClr val="FF0000"/>
                </a:solidFill>
              </a:rPr>
              <a:t>जोखीम-आधारित बँक ऑडिट जोखीम ओळखतात, </a:t>
            </a:r>
          </a:p>
          <a:p>
            <a:pPr algn="just"/>
            <a:r>
              <a:rPr lang="hi-IN" sz="1800" dirty="0" smtClean="0"/>
              <a:t>तरलता</a:t>
            </a:r>
          </a:p>
          <a:p>
            <a:pPr algn="just"/>
            <a:r>
              <a:rPr lang="hi-IN" sz="1800" dirty="0" smtClean="0"/>
              <a:t>किंमत</a:t>
            </a:r>
          </a:p>
          <a:p>
            <a:pPr algn="just"/>
            <a:r>
              <a:rPr lang="hi-IN" sz="1800" dirty="0" smtClean="0"/>
              <a:t>परिचालन जोखीम</a:t>
            </a:r>
          </a:p>
          <a:p>
            <a:pPr algn="just"/>
            <a:r>
              <a:rPr lang="hi-IN" sz="1800" dirty="0" smtClean="0"/>
              <a:t>अनुपालन जोखीम</a:t>
            </a:r>
          </a:p>
          <a:p>
            <a:pPr algn="just"/>
            <a:r>
              <a:rPr lang="hi-IN" sz="1800" dirty="0" smtClean="0"/>
              <a:t>मोक्याचा धोका</a:t>
            </a:r>
          </a:p>
          <a:p>
            <a:pPr algn="just"/>
            <a:r>
              <a:rPr lang="hi-IN" sz="1800" dirty="0" smtClean="0"/>
              <a:t>प्रतिष्ठा जोखीम</a:t>
            </a:r>
          </a:p>
          <a:p>
            <a:pPr algn="just"/>
            <a:r>
              <a:rPr lang="hi-IN" sz="1800" dirty="0" smtClean="0"/>
              <a:t>उधारीची जोखीम</a:t>
            </a:r>
          </a:p>
          <a:p>
            <a:pPr algn="just"/>
            <a:r>
              <a:rPr lang="hi-IN" sz="1800" dirty="0" smtClean="0"/>
              <a:t>आयटी आणि सायबर जोखीम</a:t>
            </a:r>
          </a:p>
          <a:p>
            <a:pPr algn="just"/>
            <a:r>
              <a:rPr lang="hi-IN" sz="1800" dirty="0" smtClean="0"/>
              <a:t>संस्थेच्या जोखीम व्यवस्थापन प्रक्रियेचे पुनरावलोकन केले जाते.</a:t>
            </a:r>
            <a:endParaRPr lang="en-US" sz="1800" dirty="0" smtClean="0"/>
          </a:p>
          <a:p>
            <a:pPr algn="just"/>
            <a:endParaRPr lang="en-US" sz="18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3058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44</a:t>
            </a:r>
            <a:endParaRPr lang="en-US" sz="8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lnSpc>
                <a:spcPct val="150000"/>
              </a:lnSpc>
            </a:pPr>
            <a:endParaRPr lang="en-US" sz="1800" dirty="0" smtClean="0"/>
          </a:p>
          <a:p>
            <a:pPr algn="just">
              <a:lnSpc>
                <a:spcPct val="150000"/>
              </a:lnSpc>
            </a:pPr>
            <a:r>
              <a:rPr lang="hi-IN" sz="1800" dirty="0" smtClean="0"/>
              <a:t>व्यवहाराच्या रेकॉर्डिंगची अचूकता, पूर्णता आणि वेळेची खात्री करण्यासाठी लेखा परीक्षक आर्थिक व्यवहार, बँक तार, स्वयंचलित क्लियरिंग हाऊस (एसीएच) आणि बँक खाते आर्थिक प्रवाह तपासतो. आर्थिक आणि नियामक अहवाल आवश्यकतेनुसार दाखल केले गेले आहेत की नाही हे तपासण्यासाठी तपासले जातात. चुकीचे, अपूर्ण किंवा अनधिकृत व्यवहार ओळखण्यासाठी चाचण्या घेतल्या जातात. बँक योग्य आणि प्रभावी मार्गाने कार्यरत आहे की नाही हे ओळखण्यासाठी नियंत्रण चाचणी वापरली जाते.</a:t>
            </a:r>
          </a:p>
          <a:p>
            <a:pPr algn="just">
              <a:lnSpc>
                <a:spcPct val="150000"/>
              </a:lnSpc>
            </a:pPr>
            <a:r>
              <a:rPr lang="hi-IN" sz="1800" dirty="0" smtClean="0"/>
              <a:t>सर्वात महत्त्वाचे म्हणजे, बँक ऑडिट वित्तीय संस्था चालविणार्‍या कायद्यांचे किंवा नियमांचे उल्लंघन आणि बँकेच्या स्वत: च्या धोरणांचे अनुसरण करण्यात अपयशी ठरते. बँक ऑडिटर्स त्यांच्यास आढळणार्‍या समस्यांचे मूळ कारण शोधतात जेणेकरुन ते फायदेशीर शिफारसी करू शकतील. त्यांचे निष्कर्ष दस्तऐवजीकरण आणि बँकेद्वारे फाइलवर ठेवलेले आहेत.</a:t>
            </a:r>
          </a:p>
          <a:p>
            <a:pPr algn="just">
              <a:lnSpc>
                <a:spcPct val="150000"/>
              </a:lnSpc>
            </a:pPr>
            <a:r>
              <a:rPr lang="hi-IN" sz="1800" dirty="0" smtClean="0"/>
              <a:t>बँकेच्या पद्धती योग्य आहेत हे सुनिश्चित करण्यासाठी बँक ऑडिट करणे आवश्यक आहे. तरीही, बँक ऑडिट्स बँक व्यवस्थापकांना त्रासदायक ठरू शकतात. अनेक ऑडिट सॉफ्टवेअर सोल्यूशन्स बँकेचे अनुपालन राहू शकतील जेणेकरून त्यांचे बँक ऑडिट शक्य तितक्या सहजतेने चालू शकतील.</a:t>
            </a:r>
            <a:endParaRPr lang="en-US" sz="18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3058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45</a:t>
            </a:r>
            <a:endParaRPr lang="en-US" sz="8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400" dirty="0" smtClean="0"/>
              <a:t>विमा लेखा परीक्षक पॉलिसी आणि उत्तरदायित्वाची प्रक्रिया, जोखीम मूल्यमापन, कराची कागदपत्रे आणि विम्याच्या इतर अनेक वित्तीय नोंदी तपासतील. विमा कंपन्या योग्य विमा दर आणि प्रीमियमची अंमलबजावणी करतात आणि नियामक कायदे पाळतात हे सुनिश्चित करणे. विमा ऑडिटच्या कालावधीत पडताळणी करण्यासाठी दावे आणि कमिशन हे देखील मुख्य घटक आहेत. या जबाबदार्यांव्यतिरिक्त, विमा ऑडिटर्सनी विमा कंपन्या आणि पॉलिसीधारकांमधील गुणवत्ता नियंत्रण राखण्याची अपेक्षा केली जाऊ शकते.</a:t>
            </a:r>
            <a:r>
              <a:rPr lang="en-US" sz="1400" dirty="0" smtClean="0"/>
              <a:t> </a:t>
            </a:r>
            <a:r>
              <a:rPr lang="hi-IN" sz="1400" dirty="0" smtClean="0"/>
              <a:t>भारतीय विमा कंपनी कंपनी अ‍ॅक्ट, २०१ </a:t>
            </a:r>
            <a:r>
              <a:rPr lang="en-US" sz="1400" dirty="0" smtClean="0"/>
              <a:t>under </a:t>
            </a:r>
            <a:r>
              <a:rPr lang="hi-IN" sz="1400" dirty="0" smtClean="0"/>
              <a:t>अन्वये स्थापन आणि नोंदणीकृत आहे आणि परदेशी कंपनीद्वारे स्वतः किंवा त्याच्या सहाय्यक कंपन्या किंवा नामनिर्देशित व्यक्तींकडून इक्विटी शेअर्सची एकूण मालमत्ता, देय </a:t>
            </a:r>
            <a:r>
              <a:rPr lang="en-US" sz="1400" dirty="0" smtClean="0"/>
              <a:t>of</a:t>
            </a:r>
            <a:r>
              <a:rPr lang="hi-IN" sz="1400" dirty="0" smtClean="0"/>
              <a:t>२ टक्केपेक्षा जास्त नाही. अशा भारतीय विमा कंपनीचे इक्विटी कॅपिटल भारतीय विमा कंपनीची एकमात्र वस्तू म्हणजे जीवन विमा व्यवसाय किंवा सामान्य विमा व्यवसाय किंवा पुन्हा विमा व्यवसाय चालू ठेवणे. सांगितलेली व्याख्या विमा कायदा 1938 च्या कलम 2 नुसार आहे.</a:t>
            </a:r>
            <a:endParaRPr lang="en-US" sz="1400" dirty="0" smtClean="0"/>
          </a:p>
          <a:p>
            <a:pPr algn="just"/>
            <a:r>
              <a:rPr lang="hi-IN" sz="1400" dirty="0" smtClean="0">
                <a:solidFill>
                  <a:srgbClr val="FF0000"/>
                </a:solidFill>
              </a:rPr>
              <a:t>विमा ऑडिटर्सची विमा ऑडिट आणि भूमिका</a:t>
            </a:r>
          </a:p>
          <a:p>
            <a:pPr algn="just"/>
            <a:r>
              <a:rPr lang="hi-IN" sz="1400" dirty="0" smtClean="0"/>
              <a:t>विमा कायदा १ 38 3838 च्या कलम १२ नुसार प्रत्येक विमाधारकाच्या आर्थिक स्टेटमेंटचे ऑडिटरद्वारे दरवर्षी लेखापरीक्षण करणे आवश्यक असते. आयआरडीए अ‍ॅक्ट, १ 1999 </a:t>
            </a:r>
            <a:r>
              <a:rPr lang="en-US" sz="1400" dirty="0" smtClean="0"/>
              <a:t>According every </a:t>
            </a:r>
            <a:r>
              <a:rPr lang="hi-IN" sz="1400" dirty="0" smtClean="0"/>
              <a:t>नुसार प्रत्येक विमा कंपनीने त्याच्याद्वारे घेतलेल्या विमा व्यवसायाच्या संदर्भात आणि त्याच्या भागधारकांच्या निधीच्या संदर्भात, बॅलन्स शीट, नफा व तोटा खाते, पावती व देयके यांचे स्वतंत्र खाते आणि महसूल तयार करावा. आयआरडीएने प्रत्येक आर्थिक वर्षाच्या शेवटी केलेल्या नियमांनुसार खाते.</a:t>
            </a:r>
            <a:r>
              <a:rPr lang="en-US" sz="1400" dirty="0" smtClean="0"/>
              <a:t> </a:t>
            </a:r>
            <a:r>
              <a:rPr lang="hi-IN" sz="1400" dirty="0" smtClean="0"/>
              <a:t>एखाद्या विमा कंपनीच्या केंद्रीय आणि शाखा लेखा परीक्षकांची नियुक्ती कंपनीच्या वार्षिक सर्वसाधारण सभेत केली जाते आणि नियुक्ती होण्यापूर्वी आवश्यक असणारी सी आणि एजीची मंजुरी घेतली जाते. विमा कायदा १ 38 3838 आणि कंपनी अधिनियम २०१ 2013 मध्ये नुकत्याच केलेल्या दुरुस्तीनंतर प्राधिकरणाने (आयआरडीएआय) सुधारित दिशानिर्देश जारी केले आहेत की विमा कंपन्या कंपनी अधिनियम २०१ 2013 मधील लेखापरीक्षकाच्या नियुक्तीसंदर्भातील तरतुदींचे पालन करतील. याव्यतिरिक्त, विमाधारक अशा मार्गदर्शक सूचनांमधील तरतुदींचे पालन देखील करेल. लेखापरीक्षण समितीच्या सूचनेनुसार, बोर्ड भारतीय विमा कंपनीच्या सर्वसाधारण सभेत भागधारकांच्या मान्यतेनुसार वैधानिक लेखा परीक्षकांची नेमणूक करेल. प्रभागांचे लेखापरीक्षण करण्यासाठी शाखा लेखा परीक्षकांची नेमणूक केली जाते. कायद्यानुसार कायद्याचे अंमलबजावणी करणारे समान हक्क व जबाबदा </a:t>
            </a:r>
            <a:r>
              <a:rPr lang="en-US" sz="1400" dirty="0" smtClean="0"/>
              <a:t>have</a:t>
            </a:r>
            <a:r>
              <a:rPr lang="hi-IN" sz="1400" dirty="0" smtClean="0"/>
              <a:t>्या आहेत, ज्याला त्यांचा अहवाल सादर करावा लागेल अशी अपेक्षा आहे. तथापि प्रभाग स्तरावरील शाखा लेखा परीक्षकांनी विभागातील चाचणी शिल्लक योग्य प्रकारे विभागांतील शाखांच्या वित्तीय विधानास एकत्रित केले.</a:t>
            </a:r>
          </a:p>
          <a:p>
            <a:pPr algn="just"/>
            <a:r>
              <a:rPr lang="hi-IN" sz="1400" dirty="0" smtClean="0"/>
              <a:t>विमाधारक प्राधिकरणाच्या पूर्वपरवानगीशिवाय त्याचे वैधानिक लेखापरीक्षक काढू शकत नाही. ऑडिट फर्म एकाच वेळी तीनपेक्षा जास्त विमाधारक (लाइफ / नॉन लाइफ / हेल्थ / रीइन्श्युरर) चे ऑडिट स्वीकारू शकत नाही. विमाधारकांद्वारे लेखापरीक्षकाची नियुक्ती या मार्गदर्शक सूचनांच्या अनुषंगाने होत नसल्यास ती नियुक्ती रद्द केली जाऊ शकते</a:t>
            </a:r>
            <a:endParaRPr lang="en-US" sz="1400" dirty="0" smtClean="0"/>
          </a:p>
          <a:p>
            <a:pPr algn="just"/>
            <a:endParaRPr lang="en-US" sz="14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381000" y="60198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46</a:t>
            </a:r>
            <a:endParaRPr lang="en-US" sz="8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1600" dirty="0" smtClean="0">
                <a:solidFill>
                  <a:srgbClr val="FF0000"/>
                </a:solidFill>
              </a:rPr>
              <a:t>शैक्षणिक संस्थांसाठी ऑडिट चेकलिस्ट</a:t>
            </a:r>
          </a:p>
          <a:p>
            <a:pPr algn="just"/>
            <a:r>
              <a:rPr lang="hi-IN" sz="1600" dirty="0" smtClean="0"/>
              <a:t>शासनाने दिलेल्या विधिमंडळाच्या कायद्याचा संदर्भ देऊन ट्रस्ट डीड किंवा नियमांची तपासणी व मूल्यांकन करा</a:t>
            </a:r>
          </a:p>
          <a:p>
            <a:pPr algn="just"/>
            <a:r>
              <a:rPr lang="hi-IN" sz="1600" dirty="0" smtClean="0"/>
              <a:t>संस्थेतील खात्यावर परिणाम करणा</a:t>
            </a:r>
            <a:r>
              <a:rPr lang="en-US" sz="1600" dirty="0" err="1" smtClean="0"/>
              <a:t>ing</a:t>
            </a:r>
            <a:r>
              <a:rPr lang="hi-IN" sz="1600" dirty="0" smtClean="0"/>
              <a:t>्या सर्व तरतुदी नोंदवून घ्या आणि त्या नोंद घ्या</a:t>
            </a:r>
          </a:p>
          <a:p>
            <a:pPr algn="just"/>
            <a:r>
              <a:rPr lang="hi-IN" sz="1600" dirty="0" smtClean="0"/>
              <a:t>संस्थेच्या बैठक समिती किंवा कार्यकारी मंडळाच्या बैठकीच्या मिनिटांची तपासणी करा</a:t>
            </a:r>
          </a:p>
          <a:p>
            <a:pPr algn="just"/>
            <a:r>
              <a:rPr lang="hi-IN" sz="1600" dirty="0" smtClean="0"/>
              <a:t>आर्थिक विवरणपत्रे, ताळेबंद आणि बजेट योजनांच्या प्रतींचे संपूर्णपणे परीक्षण करा</a:t>
            </a:r>
          </a:p>
          <a:p>
            <a:pPr algn="just"/>
            <a:r>
              <a:rPr lang="hi-IN" sz="1600" dirty="0" smtClean="0"/>
              <a:t>विद्यार्थ्यांनी मासिक आणि वार्षिक आधारावर भरलेल्या सर्व प्रकारच्या फी (वाहतूक, वसतिगृह, शैक्षणिक, नोंदणी, प्रवेश इ.) च्या पावत्या आणि व्यवहारांची पडताळणी करा.</a:t>
            </a:r>
          </a:p>
          <a:p>
            <a:pPr algn="just"/>
            <a:r>
              <a:rPr lang="hi-IN" sz="1600" dirty="0" smtClean="0"/>
              <a:t>अ‍ॅडव्हान्स डिपॉझिट आणि सावध पैशाचे प्रमाणिकरण करा</a:t>
            </a:r>
          </a:p>
          <a:p>
            <a:pPr algn="just"/>
            <a:r>
              <a:rPr lang="hi-IN" sz="1600" dirty="0" smtClean="0"/>
              <a:t>संस्थांना रेकॉर्ड फंड आणि देणगी</a:t>
            </a:r>
          </a:p>
          <a:p>
            <a:pPr algn="just"/>
            <a:r>
              <a:rPr lang="hi-IN" sz="1600" dirty="0" smtClean="0"/>
              <a:t>वेतन नोंदणीचा ​​मागोवा ठेवा आणि कामगार व कर्मचार्‍यांचे पगार, कर वजा वगैरेची तपासणी करा.</a:t>
            </a:r>
          </a:p>
          <a:p>
            <a:pPr algn="just"/>
            <a:r>
              <a:rPr lang="hi-IN" sz="1600" dirty="0" smtClean="0"/>
              <a:t>भविष्य निर्वाह निधीची पडताळणी करा</a:t>
            </a:r>
          </a:p>
          <a:p>
            <a:pPr algn="just"/>
            <a:r>
              <a:rPr lang="hi-IN" sz="1600" dirty="0" smtClean="0"/>
              <a:t>संस्थेच्या खर्चासाठी वॉच</a:t>
            </a:r>
          </a:p>
          <a:p>
            <a:pPr algn="just"/>
            <a:r>
              <a:rPr lang="hi-IN" sz="1600" dirty="0" smtClean="0"/>
              <a:t>गुणवंत विद्यार्थ्यांना दिलेली शिष्यवृत्ती काळजीपूर्वक सत्यापित करा</a:t>
            </a:r>
          </a:p>
          <a:p>
            <a:pPr algn="just"/>
            <a:r>
              <a:rPr lang="hi-IN" sz="1600" dirty="0" smtClean="0"/>
              <a:t>दंड, दंड, ग्रंथालयात उशीरा सबमिशन इत्यादी स्वरूपात भरलेले वैधता शुल्क</a:t>
            </a:r>
          </a:p>
          <a:p>
            <a:pPr algn="just"/>
            <a:r>
              <a:rPr lang="hi-IN" sz="1600" dirty="0" smtClean="0"/>
              <a:t>संस्थेचे बँक खाते, व्यवहार, पासबुक इत्यादींचे परीक्षण करा.</a:t>
            </a:r>
          </a:p>
          <a:p>
            <a:pPr algn="just"/>
            <a:r>
              <a:rPr lang="hi-IN" sz="1600" dirty="0" smtClean="0"/>
              <a:t>लायब्ररीच्या वस्तू, क्रीडा उपकरणे, पुस्तके, फर्निचर, कार्यक्रम आणि बरेच काही यासाठी खर्च केलेला खर्च तपासून पहा</a:t>
            </a:r>
          </a:p>
          <a:p>
            <a:pPr algn="just"/>
            <a:r>
              <a:rPr lang="hi-IN" sz="1600" dirty="0" smtClean="0"/>
              <a:t>क्षुल्लक खर्च मान्य करा</a:t>
            </a:r>
          </a:p>
          <a:p>
            <a:pPr algn="just"/>
            <a:r>
              <a:rPr lang="hi-IN" sz="1600" dirty="0" smtClean="0"/>
              <a:t>निश्चित मालमत्ता नोंदणी सत्यापित करा</a:t>
            </a:r>
          </a:p>
          <a:p>
            <a:pPr algn="just"/>
            <a:r>
              <a:rPr lang="hi-IN" sz="1600" dirty="0" smtClean="0"/>
              <a:t>भांडवली खर्च, वेतन व पैशाचे उत्पन्न आणि गुंतवणूकीवरील व्याज व लाभांश याची तपासणी करा</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382000" y="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47</a:t>
            </a:r>
            <a:endParaRPr lang="en-US" sz="8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smtClean="0"/>
          </a:p>
          <a:p>
            <a:pPr algn="just"/>
            <a:r>
              <a:rPr lang="hi-IN" sz="2400" dirty="0" smtClean="0">
                <a:solidFill>
                  <a:srgbClr val="FF0000"/>
                </a:solidFill>
              </a:rPr>
              <a:t>शैक्षणिक संस्थांचे ऑडिट कसे करावे?</a:t>
            </a:r>
          </a:p>
          <a:p>
            <a:pPr algn="just">
              <a:lnSpc>
                <a:spcPct val="150000"/>
              </a:lnSpc>
            </a:pPr>
            <a:r>
              <a:rPr lang="hi-IN" sz="2000" dirty="0" smtClean="0"/>
              <a:t>कागदपत्रे आणि एक्सेल शीटवरील लेखापरीक्षण, गणना, मूल्यांकन आणि तपासणीची पारंपारिक पद्धत अवघड, वेळ घेणारी आणि कष्टकरी आहे. शैक्षणिक संस्थांसाठी ईआरपी मॅनेजमेंट सॉफ्टवेअरचा उपयोग करणे जटिल प्रशासकीय आणि लेखा प्रक्रिया जसे की, रेकॉर्डिंग आणि गणना गणना, उत्पन्न, खर्च, कामगार पगार, दंड आणि दंड आणि उशीरा सबमिशनसाठी लायब्ररीमध्ये; प्रवेश व शिकवणी शुल्काचे व्यवस्थापन; रेकॉर्डिंग फी भरणे आणि व्यवहार; फी पावती निर्मिती; </a:t>
            </a:r>
            <a:endParaRPr lang="en-US" sz="2000" dirty="0" smtClean="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8229600" y="152400"/>
            <a:ext cx="762000" cy="6096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2400" b="1" dirty="0" smtClean="0"/>
              <a:t>48</a:t>
            </a:r>
            <a:endParaRPr lang="en-US" sz="8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555875" y="2070100"/>
            <a:ext cx="628650" cy="514350"/>
            <a:chOff x="1964" y="1975"/>
            <a:chExt cx="574" cy="588"/>
          </a:xfrm>
        </p:grpSpPr>
        <p:sp>
          <p:nvSpPr>
            <p:cNvPr id="39022" name="Freeform 3"/>
            <p:cNvSpPr>
              <a:spLocks noEditPoints="1"/>
            </p:cNvSpPr>
            <p:nvPr/>
          </p:nvSpPr>
          <p:spPr bwMode="auto">
            <a:xfrm>
              <a:off x="1964" y="2122"/>
              <a:ext cx="323" cy="441"/>
            </a:xfrm>
            <a:custGeom>
              <a:avLst/>
              <a:gdLst>
                <a:gd name="T0" fmla="*/ 222 w 323"/>
                <a:gd name="T1" fmla="*/ 172 h 441"/>
                <a:gd name="T2" fmla="*/ 97 w 323"/>
                <a:gd name="T3" fmla="*/ 115 h 441"/>
                <a:gd name="T4" fmla="*/ 18 w 323"/>
                <a:gd name="T5" fmla="*/ 208 h 441"/>
                <a:gd name="T6" fmla="*/ 15 w 323"/>
                <a:gd name="T7" fmla="*/ 201 h 441"/>
                <a:gd name="T8" fmla="*/ 0 w 323"/>
                <a:gd name="T9" fmla="*/ 143 h 441"/>
                <a:gd name="T10" fmla="*/ 11 w 323"/>
                <a:gd name="T11" fmla="*/ 93 h 441"/>
                <a:gd name="T12" fmla="*/ 43 w 323"/>
                <a:gd name="T13" fmla="*/ 50 h 441"/>
                <a:gd name="T14" fmla="*/ 104 w 323"/>
                <a:gd name="T15" fmla="*/ 18 h 441"/>
                <a:gd name="T16" fmla="*/ 136 w 323"/>
                <a:gd name="T17" fmla="*/ 4 h 441"/>
                <a:gd name="T18" fmla="*/ 201 w 323"/>
                <a:gd name="T19" fmla="*/ 0 h 441"/>
                <a:gd name="T20" fmla="*/ 251 w 323"/>
                <a:gd name="T21" fmla="*/ 11 h 441"/>
                <a:gd name="T22" fmla="*/ 290 w 323"/>
                <a:gd name="T23" fmla="*/ 40 h 441"/>
                <a:gd name="T24" fmla="*/ 301 w 323"/>
                <a:gd name="T25" fmla="*/ 57 h 441"/>
                <a:gd name="T26" fmla="*/ 319 w 323"/>
                <a:gd name="T27" fmla="*/ 122 h 441"/>
                <a:gd name="T28" fmla="*/ 319 w 323"/>
                <a:gd name="T29" fmla="*/ 172 h 441"/>
                <a:gd name="T30" fmla="*/ 294 w 323"/>
                <a:gd name="T31" fmla="*/ 212 h 441"/>
                <a:gd name="T32" fmla="*/ 244 w 323"/>
                <a:gd name="T33" fmla="*/ 240 h 441"/>
                <a:gd name="T34" fmla="*/ 258 w 323"/>
                <a:gd name="T35" fmla="*/ 283 h 441"/>
                <a:gd name="T36" fmla="*/ 115 w 323"/>
                <a:gd name="T37" fmla="*/ 215 h 441"/>
                <a:gd name="T38" fmla="*/ 176 w 323"/>
                <a:gd name="T39" fmla="*/ 401 h 441"/>
                <a:gd name="T40" fmla="*/ 172 w 323"/>
                <a:gd name="T41" fmla="*/ 384 h 441"/>
                <a:gd name="T42" fmla="*/ 183 w 323"/>
                <a:gd name="T43" fmla="*/ 351 h 441"/>
                <a:gd name="T44" fmla="*/ 201 w 323"/>
                <a:gd name="T45" fmla="*/ 333 h 441"/>
                <a:gd name="T46" fmla="*/ 212 w 323"/>
                <a:gd name="T47" fmla="*/ 326 h 441"/>
                <a:gd name="T48" fmla="*/ 240 w 323"/>
                <a:gd name="T49" fmla="*/ 319 h 441"/>
                <a:gd name="T50" fmla="*/ 269 w 323"/>
                <a:gd name="T51" fmla="*/ 323 h 441"/>
                <a:gd name="T52" fmla="*/ 294 w 323"/>
                <a:gd name="T53" fmla="*/ 330 h 441"/>
                <a:gd name="T54" fmla="*/ 305 w 323"/>
                <a:gd name="T55" fmla="*/ 344 h 441"/>
                <a:gd name="T56" fmla="*/ 312 w 323"/>
                <a:gd name="T57" fmla="*/ 358 h 441"/>
                <a:gd name="T58" fmla="*/ 316 w 323"/>
                <a:gd name="T59" fmla="*/ 387 h 441"/>
                <a:gd name="T60" fmla="*/ 305 w 323"/>
                <a:gd name="T61" fmla="*/ 409 h 441"/>
                <a:gd name="T62" fmla="*/ 287 w 323"/>
                <a:gd name="T63" fmla="*/ 427 h 441"/>
                <a:gd name="T64" fmla="*/ 276 w 323"/>
                <a:gd name="T65" fmla="*/ 434 h 441"/>
                <a:gd name="T66" fmla="*/ 240 w 323"/>
                <a:gd name="T67" fmla="*/ 441 h 441"/>
                <a:gd name="T68" fmla="*/ 212 w 323"/>
                <a:gd name="T69" fmla="*/ 437 h 441"/>
                <a:gd name="T70" fmla="*/ 190 w 323"/>
                <a:gd name="T71" fmla="*/ 423 h 441"/>
                <a:gd name="T72" fmla="*/ 176 w 323"/>
                <a:gd name="T73" fmla="*/ 401 h 44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3"/>
                <a:gd name="T112" fmla="*/ 0 h 441"/>
                <a:gd name="T113" fmla="*/ 323 w 323"/>
                <a:gd name="T114" fmla="*/ 441 h 44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3" h="441">
                  <a:moveTo>
                    <a:pt x="115" y="215"/>
                  </a:moveTo>
                  <a:lnTo>
                    <a:pt x="222" y="172"/>
                  </a:lnTo>
                  <a:lnTo>
                    <a:pt x="179" y="79"/>
                  </a:lnTo>
                  <a:lnTo>
                    <a:pt x="97" y="115"/>
                  </a:lnTo>
                  <a:lnTo>
                    <a:pt x="122" y="169"/>
                  </a:lnTo>
                  <a:lnTo>
                    <a:pt x="18" y="208"/>
                  </a:lnTo>
                  <a:lnTo>
                    <a:pt x="15" y="201"/>
                  </a:lnTo>
                  <a:lnTo>
                    <a:pt x="4" y="172"/>
                  </a:lnTo>
                  <a:lnTo>
                    <a:pt x="0" y="143"/>
                  </a:lnTo>
                  <a:lnTo>
                    <a:pt x="4" y="115"/>
                  </a:lnTo>
                  <a:lnTo>
                    <a:pt x="11" y="93"/>
                  </a:lnTo>
                  <a:lnTo>
                    <a:pt x="25" y="68"/>
                  </a:lnTo>
                  <a:lnTo>
                    <a:pt x="43" y="50"/>
                  </a:lnTo>
                  <a:lnTo>
                    <a:pt x="72" y="32"/>
                  </a:lnTo>
                  <a:lnTo>
                    <a:pt x="104" y="18"/>
                  </a:lnTo>
                  <a:lnTo>
                    <a:pt x="136" y="4"/>
                  </a:lnTo>
                  <a:lnTo>
                    <a:pt x="169" y="0"/>
                  </a:lnTo>
                  <a:lnTo>
                    <a:pt x="201" y="0"/>
                  </a:lnTo>
                  <a:lnTo>
                    <a:pt x="230" y="4"/>
                  </a:lnTo>
                  <a:lnTo>
                    <a:pt x="251" y="11"/>
                  </a:lnTo>
                  <a:lnTo>
                    <a:pt x="273" y="22"/>
                  </a:lnTo>
                  <a:lnTo>
                    <a:pt x="290" y="40"/>
                  </a:lnTo>
                  <a:lnTo>
                    <a:pt x="301" y="57"/>
                  </a:lnTo>
                  <a:lnTo>
                    <a:pt x="312" y="90"/>
                  </a:lnTo>
                  <a:lnTo>
                    <a:pt x="319" y="122"/>
                  </a:lnTo>
                  <a:lnTo>
                    <a:pt x="323" y="147"/>
                  </a:lnTo>
                  <a:lnTo>
                    <a:pt x="319" y="172"/>
                  </a:lnTo>
                  <a:lnTo>
                    <a:pt x="308" y="194"/>
                  </a:lnTo>
                  <a:lnTo>
                    <a:pt x="294" y="212"/>
                  </a:lnTo>
                  <a:lnTo>
                    <a:pt x="273" y="226"/>
                  </a:lnTo>
                  <a:lnTo>
                    <a:pt x="244" y="240"/>
                  </a:lnTo>
                  <a:lnTo>
                    <a:pt x="240" y="240"/>
                  </a:lnTo>
                  <a:lnTo>
                    <a:pt x="258" y="283"/>
                  </a:lnTo>
                  <a:lnTo>
                    <a:pt x="161" y="319"/>
                  </a:lnTo>
                  <a:lnTo>
                    <a:pt x="115" y="215"/>
                  </a:lnTo>
                  <a:close/>
                  <a:moveTo>
                    <a:pt x="176" y="401"/>
                  </a:moveTo>
                  <a:lnTo>
                    <a:pt x="176" y="401"/>
                  </a:lnTo>
                  <a:lnTo>
                    <a:pt x="172" y="391"/>
                  </a:lnTo>
                  <a:lnTo>
                    <a:pt x="172" y="384"/>
                  </a:lnTo>
                  <a:lnTo>
                    <a:pt x="176" y="362"/>
                  </a:lnTo>
                  <a:lnTo>
                    <a:pt x="183" y="351"/>
                  </a:lnTo>
                  <a:lnTo>
                    <a:pt x="190" y="341"/>
                  </a:lnTo>
                  <a:lnTo>
                    <a:pt x="201" y="333"/>
                  </a:lnTo>
                  <a:lnTo>
                    <a:pt x="212" y="326"/>
                  </a:lnTo>
                  <a:lnTo>
                    <a:pt x="226" y="323"/>
                  </a:lnTo>
                  <a:lnTo>
                    <a:pt x="240" y="319"/>
                  </a:lnTo>
                  <a:lnTo>
                    <a:pt x="258" y="319"/>
                  </a:lnTo>
                  <a:lnTo>
                    <a:pt x="269" y="323"/>
                  </a:lnTo>
                  <a:lnTo>
                    <a:pt x="283" y="326"/>
                  </a:lnTo>
                  <a:lnTo>
                    <a:pt x="294" y="330"/>
                  </a:lnTo>
                  <a:lnTo>
                    <a:pt x="301" y="337"/>
                  </a:lnTo>
                  <a:lnTo>
                    <a:pt x="305" y="344"/>
                  </a:lnTo>
                  <a:lnTo>
                    <a:pt x="312" y="358"/>
                  </a:lnTo>
                  <a:lnTo>
                    <a:pt x="316" y="373"/>
                  </a:lnTo>
                  <a:lnTo>
                    <a:pt x="316" y="387"/>
                  </a:lnTo>
                  <a:lnTo>
                    <a:pt x="312" y="398"/>
                  </a:lnTo>
                  <a:lnTo>
                    <a:pt x="305" y="409"/>
                  </a:lnTo>
                  <a:lnTo>
                    <a:pt x="298" y="419"/>
                  </a:lnTo>
                  <a:lnTo>
                    <a:pt x="287" y="427"/>
                  </a:lnTo>
                  <a:lnTo>
                    <a:pt x="276" y="434"/>
                  </a:lnTo>
                  <a:lnTo>
                    <a:pt x="258" y="437"/>
                  </a:lnTo>
                  <a:lnTo>
                    <a:pt x="240" y="441"/>
                  </a:lnTo>
                  <a:lnTo>
                    <a:pt x="226" y="441"/>
                  </a:lnTo>
                  <a:lnTo>
                    <a:pt x="212" y="437"/>
                  </a:lnTo>
                  <a:lnTo>
                    <a:pt x="201" y="430"/>
                  </a:lnTo>
                  <a:lnTo>
                    <a:pt x="190" y="423"/>
                  </a:lnTo>
                  <a:lnTo>
                    <a:pt x="183" y="412"/>
                  </a:lnTo>
                  <a:lnTo>
                    <a:pt x="176" y="401"/>
                  </a:lnTo>
                  <a:close/>
                </a:path>
              </a:pathLst>
            </a:custGeom>
            <a:solidFill>
              <a:srgbClr val="2EB0CF"/>
            </a:solidFill>
            <a:ln w="9525">
              <a:noFill/>
              <a:round/>
              <a:headEnd/>
              <a:tailEnd/>
            </a:ln>
          </p:spPr>
          <p:txBody>
            <a:bodyPr/>
            <a:lstStyle/>
            <a:p>
              <a:endParaRPr lang="en-US"/>
            </a:p>
          </p:txBody>
        </p:sp>
        <p:sp>
          <p:nvSpPr>
            <p:cNvPr id="39023" name="Freeform 4"/>
            <p:cNvSpPr>
              <a:spLocks noEditPoints="1"/>
            </p:cNvSpPr>
            <p:nvPr/>
          </p:nvSpPr>
          <p:spPr bwMode="auto">
            <a:xfrm>
              <a:off x="2323" y="1975"/>
              <a:ext cx="215" cy="301"/>
            </a:xfrm>
            <a:custGeom>
              <a:avLst/>
              <a:gdLst>
                <a:gd name="T0" fmla="*/ 53 w 215"/>
                <a:gd name="T1" fmla="*/ 122 h 301"/>
                <a:gd name="T2" fmla="*/ 132 w 215"/>
                <a:gd name="T3" fmla="*/ 133 h 301"/>
                <a:gd name="T4" fmla="*/ 136 w 215"/>
                <a:gd name="T5" fmla="*/ 65 h 301"/>
                <a:gd name="T6" fmla="*/ 75 w 215"/>
                <a:gd name="T7" fmla="*/ 58 h 301"/>
                <a:gd name="T8" fmla="*/ 75 w 215"/>
                <a:gd name="T9" fmla="*/ 97 h 301"/>
                <a:gd name="T10" fmla="*/ 0 w 215"/>
                <a:gd name="T11" fmla="*/ 90 h 301"/>
                <a:gd name="T12" fmla="*/ 0 w 215"/>
                <a:gd name="T13" fmla="*/ 83 h 301"/>
                <a:gd name="T14" fmla="*/ 0 w 215"/>
                <a:gd name="T15" fmla="*/ 83 h 301"/>
                <a:gd name="T16" fmla="*/ 3 w 215"/>
                <a:gd name="T17" fmla="*/ 61 h 301"/>
                <a:gd name="T18" fmla="*/ 10 w 215"/>
                <a:gd name="T19" fmla="*/ 43 h 301"/>
                <a:gd name="T20" fmla="*/ 21 w 215"/>
                <a:gd name="T21" fmla="*/ 29 h 301"/>
                <a:gd name="T22" fmla="*/ 32 w 215"/>
                <a:gd name="T23" fmla="*/ 18 h 301"/>
                <a:gd name="T24" fmla="*/ 50 w 215"/>
                <a:gd name="T25" fmla="*/ 7 h 301"/>
                <a:gd name="T26" fmla="*/ 68 w 215"/>
                <a:gd name="T27" fmla="*/ 4 h 301"/>
                <a:gd name="T28" fmla="*/ 89 w 215"/>
                <a:gd name="T29" fmla="*/ 0 h 301"/>
                <a:gd name="T30" fmla="*/ 111 w 215"/>
                <a:gd name="T31" fmla="*/ 4 h 301"/>
                <a:gd name="T32" fmla="*/ 111 w 215"/>
                <a:gd name="T33" fmla="*/ 4 h 301"/>
                <a:gd name="T34" fmla="*/ 136 w 215"/>
                <a:gd name="T35" fmla="*/ 7 h 301"/>
                <a:gd name="T36" fmla="*/ 157 w 215"/>
                <a:gd name="T37" fmla="*/ 15 h 301"/>
                <a:gd name="T38" fmla="*/ 175 w 215"/>
                <a:gd name="T39" fmla="*/ 25 h 301"/>
                <a:gd name="T40" fmla="*/ 190 w 215"/>
                <a:gd name="T41" fmla="*/ 36 h 301"/>
                <a:gd name="T42" fmla="*/ 200 w 215"/>
                <a:gd name="T43" fmla="*/ 47 h 301"/>
                <a:gd name="T44" fmla="*/ 207 w 215"/>
                <a:gd name="T45" fmla="*/ 61 h 301"/>
                <a:gd name="T46" fmla="*/ 215 w 215"/>
                <a:gd name="T47" fmla="*/ 75 h 301"/>
                <a:gd name="T48" fmla="*/ 215 w 215"/>
                <a:gd name="T49" fmla="*/ 90 h 301"/>
                <a:gd name="T50" fmla="*/ 215 w 215"/>
                <a:gd name="T51" fmla="*/ 90 h 301"/>
                <a:gd name="T52" fmla="*/ 211 w 215"/>
                <a:gd name="T53" fmla="*/ 115 h 301"/>
                <a:gd name="T54" fmla="*/ 204 w 215"/>
                <a:gd name="T55" fmla="*/ 133 h 301"/>
                <a:gd name="T56" fmla="*/ 197 w 215"/>
                <a:gd name="T57" fmla="*/ 151 h 301"/>
                <a:gd name="T58" fmla="*/ 190 w 215"/>
                <a:gd name="T59" fmla="*/ 161 h 301"/>
                <a:gd name="T60" fmla="*/ 175 w 215"/>
                <a:gd name="T61" fmla="*/ 172 h 301"/>
                <a:gd name="T62" fmla="*/ 161 w 215"/>
                <a:gd name="T63" fmla="*/ 176 h 301"/>
                <a:gd name="T64" fmla="*/ 143 w 215"/>
                <a:gd name="T65" fmla="*/ 179 h 301"/>
                <a:gd name="T66" fmla="*/ 121 w 215"/>
                <a:gd name="T67" fmla="*/ 179 h 301"/>
                <a:gd name="T68" fmla="*/ 118 w 215"/>
                <a:gd name="T69" fmla="*/ 179 h 301"/>
                <a:gd name="T70" fmla="*/ 118 w 215"/>
                <a:gd name="T71" fmla="*/ 208 h 301"/>
                <a:gd name="T72" fmla="*/ 46 w 215"/>
                <a:gd name="T73" fmla="*/ 201 h 301"/>
                <a:gd name="T74" fmla="*/ 53 w 215"/>
                <a:gd name="T75" fmla="*/ 122 h 301"/>
                <a:gd name="T76" fmla="*/ 28 w 215"/>
                <a:gd name="T77" fmla="*/ 251 h 301"/>
                <a:gd name="T78" fmla="*/ 28 w 215"/>
                <a:gd name="T79" fmla="*/ 251 h 301"/>
                <a:gd name="T80" fmla="*/ 35 w 215"/>
                <a:gd name="T81" fmla="*/ 240 h 301"/>
                <a:gd name="T82" fmla="*/ 43 w 215"/>
                <a:gd name="T83" fmla="*/ 230 h 301"/>
                <a:gd name="T84" fmla="*/ 57 w 215"/>
                <a:gd name="T85" fmla="*/ 222 h 301"/>
                <a:gd name="T86" fmla="*/ 75 w 215"/>
                <a:gd name="T87" fmla="*/ 219 h 301"/>
                <a:gd name="T88" fmla="*/ 75 w 215"/>
                <a:gd name="T89" fmla="*/ 219 h 301"/>
                <a:gd name="T90" fmla="*/ 96 w 215"/>
                <a:gd name="T91" fmla="*/ 226 h 301"/>
                <a:gd name="T92" fmla="*/ 111 w 215"/>
                <a:gd name="T93" fmla="*/ 237 h 301"/>
                <a:gd name="T94" fmla="*/ 121 w 215"/>
                <a:gd name="T95" fmla="*/ 247 h 301"/>
                <a:gd name="T96" fmla="*/ 125 w 215"/>
                <a:gd name="T97" fmla="*/ 262 h 301"/>
                <a:gd name="T98" fmla="*/ 125 w 215"/>
                <a:gd name="T99" fmla="*/ 262 h 301"/>
                <a:gd name="T100" fmla="*/ 121 w 215"/>
                <a:gd name="T101" fmla="*/ 280 h 301"/>
                <a:gd name="T102" fmla="*/ 111 w 215"/>
                <a:gd name="T103" fmla="*/ 294 h 301"/>
                <a:gd name="T104" fmla="*/ 96 w 215"/>
                <a:gd name="T105" fmla="*/ 301 h 301"/>
                <a:gd name="T106" fmla="*/ 78 w 215"/>
                <a:gd name="T107" fmla="*/ 301 h 301"/>
                <a:gd name="T108" fmla="*/ 78 w 215"/>
                <a:gd name="T109" fmla="*/ 301 h 301"/>
                <a:gd name="T110" fmla="*/ 57 w 215"/>
                <a:gd name="T111" fmla="*/ 298 h 301"/>
                <a:gd name="T112" fmla="*/ 39 w 215"/>
                <a:gd name="T113" fmla="*/ 283 h 301"/>
                <a:gd name="T114" fmla="*/ 32 w 215"/>
                <a:gd name="T115" fmla="*/ 269 h 301"/>
                <a:gd name="T116" fmla="*/ 28 w 215"/>
                <a:gd name="T117" fmla="*/ 251 h 301"/>
                <a:gd name="T118" fmla="*/ 28 w 215"/>
                <a:gd name="T119" fmla="*/ 251 h 3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5"/>
                <a:gd name="T181" fmla="*/ 0 h 301"/>
                <a:gd name="T182" fmla="*/ 215 w 215"/>
                <a:gd name="T183" fmla="*/ 301 h 3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5" h="301">
                  <a:moveTo>
                    <a:pt x="53" y="122"/>
                  </a:moveTo>
                  <a:lnTo>
                    <a:pt x="132" y="133"/>
                  </a:lnTo>
                  <a:lnTo>
                    <a:pt x="136" y="65"/>
                  </a:lnTo>
                  <a:lnTo>
                    <a:pt x="75" y="58"/>
                  </a:lnTo>
                  <a:lnTo>
                    <a:pt x="75" y="97"/>
                  </a:lnTo>
                  <a:lnTo>
                    <a:pt x="0" y="90"/>
                  </a:lnTo>
                  <a:lnTo>
                    <a:pt x="0" y="83"/>
                  </a:lnTo>
                  <a:lnTo>
                    <a:pt x="3" y="61"/>
                  </a:lnTo>
                  <a:lnTo>
                    <a:pt x="10" y="43"/>
                  </a:lnTo>
                  <a:lnTo>
                    <a:pt x="21" y="29"/>
                  </a:lnTo>
                  <a:lnTo>
                    <a:pt x="32" y="18"/>
                  </a:lnTo>
                  <a:lnTo>
                    <a:pt x="50" y="7"/>
                  </a:lnTo>
                  <a:lnTo>
                    <a:pt x="68" y="4"/>
                  </a:lnTo>
                  <a:lnTo>
                    <a:pt x="89" y="0"/>
                  </a:lnTo>
                  <a:lnTo>
                    <a:pt x="111" y="4"/>
                  </a:lnTo>
                  <a:lnTo>
                    <a:pt x="136" y="7"/>
                  </a:lnTo>
                  <a:lnTo>
                    <a:pt x="157" y="15"/>
                  </a:lnTo>
                  <a:lnTo>
                    <a:pt x="175" y="25"/>
                  </a:lnTo>
                  <a:lnTo>
                    <a:pt x="190" y="36"/>
                  </a:lnTo>
                  <a:lnTo>
                    <a:pt x="200" y="47"/>
                  </a:lnTo>
                  <a:lnTo>
                    <a:pt x="207" y="61"/>
                  </a:lnTo>
                  <a:lnTo>
                    <a:pt x="215" y="75"/>
                  </a:lnTo>
                  <a:lnTo>
                    <a:pt x="215" y="90"/>
                  </a:lnTo>
                  <a:lnTo>
                    <a:pt x="211" y="115"/>
                  </a:lnTo>
                  <a:lnTo>
                    <a:pt x="204" y="133"/>
                  </a:lnTo>
                  <a:lnTo>
                    <a:pt x="197" y="151"/>
                  </a:lnTo>
                  <a:lnTo>
                    <a:pt x="190" y="161"/>
                  </a:lnTo>
                  <a:lnTo>
                    <a:pt x="175" y="172"/>
                  </a:lnTo>
                  <a:lnTo>
                    <a:pt x="161" y="176"/>
                  </a:lnTo>
                  <a:lnTo>
                    <a:pt x="143" y="179"/>
                  </a:lnTo>
                  <a:lnTo>
                    <a:pt x="121" y="179"/>
                  </a:lnTo>
                  <a:lnTo>
                    <a:pt x="118" y="179"/>
                  </a:lnTo>
                  <a:lnTo>
                    <a:pt x="118" y="208"/>
                  </a:lnTo>
                  <a:lnTo>
                    <a:pt x="46" y="201"/>
                  </a:lnTo>
                  <a:lnTo>
                    <a:pt x="53" y="122"/>
                  </a:lnTo>
                  <a:close/>
                  <a:moveTo>
                    <a:pt x="28" y="251"/>
                  </a:moveTo>
                  <a:lnTo>
                    <a:pt x="28" y="251"/>
                  </a:lnTo>
                  <a:lnTo>
                    <a:pt x="35" y="240"/>
                  </a:lnTo>
                  <a:lnTo>
                    <a:pt x="43" y="230"/>
                  </a:lnTo>
                  <a:lnTo>
                    <a:pt x="57" y="222"/>
                  </a:lnTo>
                  <a:lnTo>
                    <a:pt x="75" y="219"/>
                  </a:lnTo>
                  <a:lnTo>
                    <a:pt x="96" y="226"/>
                  </a:lnTo>
                  <a:lnTo>
                    <a:pt x="111" y="237"/>
                  </a:lnTo>
                  <a:lnTo>
                    <a:pt x="121" y="247"/>
                  </a:lnTo>
                  <a:lnTo>
                    <a:pt x="125" y="262"/>
                  </a:lnTo>
                  <a:lnTo>
                    <a:pt x="121" y="280"/>
                  </a:lnTo>
                  <a:lnTo>
                    <a:pt x="111" y="294"/>
                  </a:lnTo>
                  <a:lnTo>
                    <a:pt x="96" y="301"/>
                  </a:lnTo>
                  <a:lnTo>
                    <a:pt x="78" y="301"/>
                  </a:lnTo>
                  <a:lnTo>
                    <a:pt x="57" y="298"/>
                  </a:lnTo>
                  <a:lnTo>
                    <a:pt x="39" y="283"/>
                  </a:lnTo>
                  <a:lnTo>
                    <a:pt x="32" y="269"/>
                  </a:lnTo>
                  <a:lnTo>
                    <a:pt x="28" y="251"/>
                  </a:lnTo>
                  <a:close/>
                </a:path>
              </a:pathLst>
            </a:custGeom>
            <a:solidFill>
              <a:srgbClr val="2EB0CF"/>
            </a:solidFill>
            <a:ln w="9525">
              <a:noFill/>
              <a:round/>
              <a:headEnd/>
              <a:tailEnd/>
            </a:ln>
          </p:spPr>
          <p:txBody>
            <a:bodyPr/>
            <a:lstStyle/>
            <a:p>
              <a:endParaRPr lang="en-US"/>
            </a:p>
          </p:txBody>
        </p:sp>
      </p:grpSp>
      <p:sp>
        <p:nvSpPr>
          <p:cNvPr id="38915" name="AutoShape 5"/>
          <p:cNvSpPr>
            <a:spLocks noChangeAspect="1" noChangeArrowheads="1" noTextEdit="1"/>
          </p:cNvSpPr>
          <p:nvPr/>
        </p:nvSpPr>
        <p:spPr bwMode="auto">
          <a:xfrm>
            <a:off x="3552825" y="3182938"/>
            <a:ext cx="2009775" cy="2260600"/>
          </a:xfrm>
          <a:prstGeom prst="rect">
            <a:avLst/>
          </a:prstGeom>
          <a:noFill/>
          <a:ln w="9525">
            <a:noFill/>
            <a:miter lim="800000"/>
            <a:headEnd/>
            <a:tailEnd/>
          </a:ln>
        </p:spPr>
        <p:txBody>
          <a:bodyPr/>
          <a:lstStyle/>
          <a:p>
            <a:endParaRPr lang="en-US"/>
          </a:p>
        </p:txBody>
      </p:sp>
      <p:sp>
        <p:nvSpPr>
          <p:cNvPr id="38916" name="Freeform 6"/>
          <p:cNvSpPr>
            <a:spLocks/>
          </p:cNvSpPr>
          <p:nvPr/>
        </p:nvSpPr>
        <p:spPr bwMode="auto">
          <a:xfrm>
            <a:off x="2686050" y="2387600"/>
            <a:ext cx="3949700" cy="3321050"/>
          </a:xfrm>
          <a:custGeom>
            <a:avLst/>
            <a:gdLst>
              <a:gd name="T0" fmla="*/ 2147483647 w 1426"/>
              <a:gd name="T1" fmla="*/ 0 h 1501"/>
              <a:gd name="T2" fmla="*/ 2147483647 w 1426"/>
              <a:gd name="T3" fmla="*/ 2147483647 h 1501"/>
              <a:gd name="T4" fmla="*/ 2147483647 w 1426"/>
              <a:gd name="T5" fmla="*/ 2147483647 h 1501"/>
              <a:gd name="T6" fmla="*/ 2147483647 w 1426"/>
              <a:gd name="T7" fmla="*/ 2147483647 h 1501"/>
              <a:gd name="T8" fmla="*/ 2147483647 w 1426"/>
              <a:gd name="T9" fmla="*/ 2147483647 h 1501"/>
              <a:gd name="T10" fmla="*/ 2147483647 w 1426"/>
              <a:gd name="T11" fmla="*/ 2147483647 h 1501"/>
              <a:gd name="T12" fmla="*/ 2147483647 w 1426"/>
              <a:gd name="T13" fmla="*/ 2147483647 h 1501"/>
              <a:gd name="T14" fmla="*/ 2147483647 w 1426"/>
              <a:gd name="T15" fmla="*/ 2147483647 h 1501"/>
              <a:gd name="T16" fmla="*/ 2147483647 w 1426"/>
              <a:gd name="T17" fmla="*/ 2147483647 h 1501"/>
              <a:gd name="T18" fmla="*/ 2147483647 w 1426"/>
              <a:gd name="T19" fmla="*/ 2147483647 h 1501"/>
              <a:gd name="T20" fmla="*/ 2147483647 w 1426"/>
              <a:gd name="T21" fmla="*/ 2147483647 h 1501"/>
              <a:gd name="T22" fmla="*/ 2147483647 w 1426"/>
              <a:gd name="T23" fmla="*/ 2147483647 h 1501"/>
              <a:gd name="T24" fmla="*/ 2147483647 w 1426"/>
              <a:gd name="T25" fmla="*/ 2147483647 h 1501"/>
              <a:gd name="T26" fmla="*/ 2147483647 w 1426"/>
              <a:gd name="T27" fmla="*/ 2147483647 h 1501"/>
              <a:gd name="T28" fmla="*/ 2147483647 w 1426"/>
              <a:gd name="T29" fmla="*/ 2147483647 h 1501"/>
              <a:gd name="T30" fmla="*/ 2147483647 w 1426"/>
              <a:gd name="T31" fmla="*/ 2147483647 h 1501"/>
              <a:gd name="T32" fmla="*/ 2147483647 w 1426"/>
              <a:gd name="T33" fmla="*/ 2147483647 h 1501"/>
              <a:gd name="T34" fmla="*/ 2147483647 w 1426"/>
              <a:gd name="T35" fmla="*/ 2147483647 h 1501"/>
              <a:gd name="T36" fmla="*/ 2147483647 w 1426"/>
              <a:gd name="T37" fmla="*/ 2147483647 h 1501"/>
              <a:gd name="T38" fmla="*/ 2147483647 w 1426"/>
              <a:gd name="T39" fmla="*/ 2147483647 h 1501"/>
              <a:gd name="T40" fmla="*/ 2147483647 w 1426"/>
              <a:gd name="T41" fmla="*/ 2147483647 h 1501"/>
              <a:gd name="T42" fmla="*/ 2147483647 w 1426"/>
              <a:gd name="T43" fmla="*/ 2147483647 h 1501"/>
              <a:gd name="T44" fmla="*/ 2147483647 w 1426"/>
              <a:gd name="T45" fmla="*/ 2147483647 h 1501"/>
              <a:gd name="T46" fmla="*/ 2147483647 w 1426"/>
              <a:gd name="T47" fmla="*/ 2147483647 h 1501"/>
              <a:gd name="T48" fmla="*/ 2147483647 w 1426"/>
              <a:gd name="T49" fmla="*/ 2147483647 h 1501"/>
              <a:gd name="T50" fmla="*/ 0 w 1426"/>
              <a:gd name="T51" fmla="*/ 2147483647 h 1501"/>
              <a:gd name="T52" fmla="*/ 2147483647 w 1426"/>
              <a:gd name="T53" fmla="*/ 2147483647 h 1501"/>
              <a:gd name="T54" fmla="*/ 2147483647 w 1426"/>
              <a:gd name="T55" fmla="*/ 2147483647 h 1501"/>
              <a:gd name="T56" fmla="*/ 2147483647 w 1426"/>
              <a:gd name="T57" fmla="*/ 2147483647 h 1501"/>
              <a:gd name="T58" fmla="*/ 2147483647 w 1426"/>
              <a:gd name="T59" fmla="*/ 2147483647 h 1501"/>
              <a:gd name="T60" fmla="*/ 2147483647 w 1426"/>
              <a:gd name="T61" fmla="*/ 2147483647 h 1501"/>
              <a:gd name="T62" fmla="*/ 2147483647 w 1426"/>
              <a:gd name="T63" fmla="*/ 2147483647 h 1501"/>
              <a:gd name="T64" fmla="*/ 2147483647 w 1426"/>
              <a:gd name="T65" fmla="*/ 2147483647 h 1501"/>
              <a:gd name="T66" fmla="*/ 2147483647 w 1426"/>
              <a:gd name="T67" fmla="*/ 2147483647 h 1501"/>
              <a:gd name="T68" fmla="*/ 2147483647 w 1426"/>
              <a:gd name="T69" fmla="*/ 0 h 150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26"/>
              <a:gd name="T106" fmla="*/ 0 h 1501"/>
              <a:gd name="T107" fmla="*/ 1426 w 1426"/>
              <a:gd name="T108" fmla="*/ 1501 h 150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26" h="1501">
                <a:moveTo>
                  <a:pt x="713" y="0"/>
                </a:moveTo>
                <a:lnTo>
                  <a:pt x="713" y="0"/>
                </a:lnTo>
                <a:lnTo>
                  <a:pt x="785" y="3"/>
                </a:lnTo>
                <a:lnTo>
                  <a:pt x="857" y="14"/>
                </a:lnTo>
                <a:lnTo>
                  <a:pt x="925" y="32"/>
                </a:lnTo>
                <a:lnTo>
                  <a:pt x="989" y="57"/>
                </a:lnTo>
                <a:lnTo>
                  <a:pt x="1050" y="89"/>
                </a:lnTo>
                <a:lnTo>
                  <a:pt x="1111" y="129"/>
                </a:lnTo>
                <a:lnTo>
                  <a:pt x="1165" y="172"/>
                </a:lnTo>
                <a:lnTo>
                  <a:pt x="1215" y="218"/>
                </a:lnTo>
                <a:lnTo>
                  <a:pt x="1262" y="272"/>
                </a:lnTo>
                <a:lnTo>
                  <a:pt x="1305" y="329"/>
                </a:lnTo>
                <a:lnTo>
                  <a:pt x="1337" y="394"/>
                </a:lnTo>
                <a:lnTo>
                  <a:pt x="1369" y="458"/>
                </a:lnTo>
                <a:lnTo>
                  <a:pt x="1394" y="527"/>
                </a:lnTo>
                <a:lnTo>
                  <a:pt x="1409" y="598"/>
                </a:lnTo>
                <a:lnTo>
                  <a:pt x="1419" y="673"/>
                </a:lnTo>
                <a:lnTo>
                  <a:pt x="1426" y="752"/>
                </a:lnTo>
                <a:lnTo>
                  <a:pt x="1419" y="828"/>
                </a:lnTo>
                <a:lnTo>
                  <a:pt x="1409" y="903"/>
                </a:lnTo>
                <a:lnTo>
                  <a:pt x="1394" y="974"/>
                </a:lnTo>
                <a:lnTo>
                  <a:pt x="1369" y="1043"/>
                </a:lnTo>
                <a:lnTo>
                  <a:pt x="1337" y="1107"/>
                </a:lnTo>
                <a:lnTo>
                  <a:pt x="1305" y="1172"/>
                </a:lnTo>
                <a:lnTo>
                  <a:pt x="1262" y="1229"/>
                </a:lnTo>
                <a:lnTo>
                  <a:pt x="1215" y="1283"/>
                </a:lnTo>
                <a:lnTo>
                  <a:pt x="1165" y="1329"/>
                </a:lnTo>
                <a:lnTo>
                  <a:pt x="1111" y="1372"/>
                </a:lnTo>
                <a:lnTo>
                  <a:pt x="1050" y="1412"/>
                </a:lnTo>
                <a:lnTo>
                  <a:pt x="989" y="1444"/>
                </a:lnTo>
                <a:lnTo>
                  <a:pt x="925" y="1469"/>
                </a:lnTo>
                <a:lnTo>
                  <a:pt x="857" y="1487"/>
                </a:lnTo>
                <a:lnTo>
                  <a:pt x="785" y="1498"/>
                </a:lnTo>
                <a:lnTo>
                  <a:pt x="713" y="1501"/>
                </a:lnTo>
                <a:lnTo>
                  <a:pt x="642" y="1498"/>
                </a:lnTo>
                <a:lnTo>
                  <a:pt x="570" y="1487"/>
                </a:lnTo>
                <a:lnTo>
                  <a:pt x="502" y="1469"/>
                </a:lnTo>
                <a:lnTo>
                  <a:pt x="437" y="1444"/>
                </a:lnTo>
                <a:lnTo>
                  <a:pt x="373" y="1412"/>
                </a:lnTo>
                <a:lnTo>
                  <a:pt x="315" y="1372"/>
                </a:lnTo>
                <a:lnTo>
                  <a:pt x="262" y="1329"/>
                </a:lnTo>
                <a:lnTo>
                  <a:pt x="212" y="1283"/>
                </a:lnTo>
                <a:lnTo>
                  <a:pt x="165" y="1229"/>
                </a:lnTo>
                <a:lnTo>
                  <a:pt x="122" y="1172"/>
                </a:lnTo>
                <a:lnTo>
                  <a:pt x="86" y="1107"/>
                </a:lnTo>
                <a:lnTo>
                  <a:pt x="57" y="1043"/>
                </a:lnTo>
                <a:lnTo>
                  <a:pt x="32" y="974"/>
                </a:lnTo>
                <a:lnTo>
                  <a:pt x="14" y="903"/>
                </a:lnTo>
                <a:lnTo>
                  <a:pt x="4" y="828"/>
                </a:lnTo>
                <a:lnTo>
                  <a:pt x="0" y="752"/>
                </a:lnTo>
                <a:lnTo>
                  <a:pt x="4" y="673"/>
                </a:lnTo>
                <a:lnTo>
                  <a:pt x="14" y="598"/>
                </a:lnTo>
                <a:lnTo>
                  <a:pt x="32" y="527"/>
                </a:lnTo>
                <a:lnTo>
                  <a:pt x="57" y="458"/>
                </a:lnTo>
                <a:lnTo>
                  <a:pt x="86" y="394"/>
                </a:lnTo>
                <a:lnTo>
                  <a:pt x="122" y="329"/>
                </a:lnTo>
                <a:lnTo>
                  <a:pt x="165" y="272"/>
                </a:lnTo>
                <a:lnTo>
                  <a:pt x="212" y="218"/>
                </a:lnTo>
                <a:lnTo>
                  <a:pt x="262" y="172"/>
                </a:lnTo>
                <a:lnTo>
                  <a:pt x="315" y="129"/>
                </a:lnTo>
                <a:lnTo>
                  <a:pt x="373" y="89"/>
                </a:lnTo>
                <a:lnTo>
                  <a:pt x="437" y="57"/>
                </a:lnTo>
                <a:lnTo>
                  <a:pt x="502" y="32"/>
                </a:lnTo>
                <a:lnTo>
                  <a:pt x="570" y="14"/>
                </a:lnTo>
                <a:lnTo>
                  <a:pt x="642" y="3"/>
                </a:lnTo>
                <a:lnTo>
                  <a:pt x="713" y="0"/>
                </a:lnTo>
                <a:close/>
              </a:path>
            </a:pathLst>
          </a:custGeom>
          <a:solidFill>
            <a:srgbClr val="FFFF00"/>
          </a:solidFill>
          <a:ln w="9525">
            <a:noFill/>
            <a:round/>
            <a:headEnd/>
            <a:tailEnd/>
          </a:ln>
        </p:spPr>
        <p:txBody>
          <a:bodyPr/>
          <a:lstStyle/>
          <a:p>
            <a:endParaRPr lang="en-US"/>
          </a:p>
        </p:txBody>
      </p:sp>
      <p:sp>
        <p:nvSpPr>
          <p:cNvPr id="38917" name="Freeform 7"/>
          <p:cNvSpPr>
            <a:spLocks/>
          </p:cNvSpPr>
          <p:nvPr/>
        </p:nvSpPr>
        <p:spPr bwMode="auto">
          <a:xfrm>
            <a:off x="2674938" y="2371725"/>
            <a:ext cx="3960812" cy="3346450"/>
          </a:xfrm>
          <a:custGeom>
            <a:avLst/>
            <a:gdLst>
              <a:gd name="T0" fmla="*/ 2147483647 w 1430"/>
              <a:gd name="T1" fmla="*/ 0 h 1512"/>
              <a:gd name="T2" fmla="*/ 2147483647 w 1430"/>
              <a:gd name="T3" fmla="*/ 2147483647 h 1512"/>
              <a:gd name="T4" fmla="*/ 2147483647 w 1430"/>
              <a:gd name="T5" fmla="*/ 2147483647 h 1512"/>
              <a:gd name="T6" fmla="*/ 2147483647 w 1430"/>
              <a:gd name="T7" fmla="*/ 2147483647 h 1512"/>
              <a:gd name="T8" fmla="*/ 2147483647 w 1430"/>
              <a:gd name="T9" fmla="*/ 2147483647 h 1512"/>
              <a:gd name="T10" fmla="*/ 2147483647 w 1430"/>
              <a:gd name="T11" fmla="*/ 2147483647 h 1512"/>
              <a:gd name="T12" fmla="*/ 2147483647 w 1430"/>
              <a:gd name="T13" fmla="*/ 2147483647 h 1512"/>
              <a:gd name="T14" fmla="*/ 2147483647 w 1430"/>
              <a:gd name="T15" fmla="*/ 2147483647 h 1512"/>
              <a:gd name="T16" fmla="*/ 2147483647 w 1430"/>
              <a:gd name="T17" fmla="*/ 2147483647 h 1512"/>
              <a:gd name="T18" fmla="*/ 2147483647 w 1430"/>
              <a:gd name="T19" fmla="*/ 2147483647 h 1512"/>
              <a:gd name="T20" fmla="*/ 2147483647 w 1430"/>
              <a:gd name="T21" fmla="*/ 2147483647 h 1512"/>
              <a:gd name="T22" fmla="*/ 2147483647 w 1430"/>
              <a:gd name="T23" fmla="*/ 2147483647 h 1512"/>
              <a:gd name="T24" fmla="*/ 2147483647 w 1430"/>
              <a:gd name="T25" fmla="*/ 2147483647 h 1512"/>
              <a:gd name="T26" fmla="*/ 2147483647 w 1430"/>
              <a:gd name="T27" fmla="*/ 2147483647 h 1512"/>
              <a:gd name="T28" fmla="*/ 2147483647 w 1430"/>
              <a:gd name="T29" fmla="*/ 2147483647 h 1512"/>
              <a:gd name="T30" fmla="*/ 2147483647 w 1430"/>
              <a:gd name="T31" fmla="*/ 2147483647 h 1512"/>
              <a:gd name="T32" fmla="*/ 2147483647 w 1430"/>
              <a:gd name="T33" fmla="*/ 2147483647 h 1512"/>
              <a:gd name="T34" fmla="*/ 2147483647 w 1430"/>
              <a:gd name="T35" fmla="*/ 2147483647 h 1512"/>
              <a:gd name="T36" fmla="*/ 2147483647 w 1430"/>
              <a:gd name="T37" fmla="*/ 2147483647 h 1512"/>
              <a:gd name="T38" fmla="*/ 2147483647 w 1430"/>
              <a:gd name="T39" fmla="*/ 2147483647 h 1512"/>
              <a:gd name="T40" fmla="*/ 2147483647 w 1430"/>
              <a:gd name="T41" fmla="*/ 2147483647 h 1512"/>
              <a:gd name="T42" fmla="*/ 2147483647 w 1430"/>
              <a:gd name="T43" fmla="*/ 2147483647 h 1512"/>
              <a:gd name="T44" fmla="*/ 2147483647 w 1430"/>
              <a:gd name="T45" fmla="*/ 2147483647 h 1512"/>
              <a:gd name="T46" fmla="*/ 2147483647 w 1430"/>
              <a:gd name="T47" fmla="*/ 2147483647 h 1512"/>
              <a:gd name="T48" fmla="*/ 2147483647 w 1430"/>
              <a:gd name="T49" fmla="*/ 2147483647 h 1512"/>
              <a:gd name="T50" fmla="*/ 0 w 1430"/>
              <a:gd name="T51" fmla="*/ 2147483647 h 1512"/>
              <a:gd name="T52" fmla="*/ 2147483647 w 1430"/>
              <a:gd name="T53" fmla="*/ 2147483647 h 1512"/>
              <a:gd name="T54" fmla="*/ 2147483647 w 1430"/>
              <a:gd name="T55" fmla="*/ 2147483647 h 1512"/>
              <a:gd name="T56" fmla="*/ 2147483647 w 1430"/>
              <a:gd name="T57" fmla="*/ 2147483647 h 1512"/>
              <a:gd name="T58" fmla="*/ 2147483647 w 1430"/>
              <a:gd name="T59" fmla="*/ 2147483647 h 1512"/>
              <a:gd name="T60" fmla="*/ 2147483647 w 1430"/>
              <a:gd name="T61" fmla="*/ 2147483647 h 1512"/>
              <a:gd name="T62" fmla="*/ 2147483647 w 1430"/>
              <a:gd name="T63" fmla="*/ 2147483647 h 1512"/>
              <a:gd name="T64" fmla="*/ 2147483647 w 1430"/>
              <a:gd name="T65" fmla="*/ 2147483647 h 1512"/>
              <a:gd name="T66" fmla="*/ 2147483647 w 1430"/>
              <a:gd name="T67" fmla="*/ 2147483647 h 1512"/>
              <a:gd name="T68" fmla="*/ 2147483647 w 1430"/>
              <a:gd name="T69" fmla="*/ 0 h 15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30"/>
              <a:gd name="T106" fmla="*/ 0 h 1512"/>
              <a:gd name="T107" fmla="*/ 1430 w 1430"/>
              <a:gd name="T108" fmla="*/ 1512 h 15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30" h="1512">
                <a:moveTo>
                  <a:pt x="714" y="0"/>
                </a:moveTo>
                <a:lnTo>
                  <a:pt x="714" y="0"/>
                </a:lnTo>
                <a:lnTo>
                  <a:pt x="789" y="3"/>
                </a:lnTo>
                <a:lnTo>
                  <a:pt x="857" y="18"/>
                </a:lnTo>
                <a:lnTo>
                  <a:pt x="925" y="35"/>
                </a:lnTo>
                <a:lnTo>
                  <a:pt x="993" y="61"/>
                </a:lnTo>
                <a:lnTo>
                  <a:pt x="1054" y="93"/>
                </a:lnTo>
                <a:lnTo>
                  <a:pt x="1115" y="129"/>
                </a:lnTo>
                <a:lnTo>
                  <a:pt x="1169" y="175"/>
                </a:lnTo>
                <a:lnTo>
                  <a:pt x="1219" y="222"/>
                </a:lnTo>
                <a:lnTo>
                  <a:pt x="1266" y="276"/>
                </a:lnTo>
                <a:lnTo>
                  <a:pt x="1309" y="333"/>
                </a:lnTo>
                <a:lnTo>
                  <a:pt x="1344" y="397"/>
                </a:lnTo>
                <a:lnTo>
                  <a:pt x="1373" y="462"/>
                </a:lnTo>
                <a:lnTo>
                  <a:pt x="1398" y="530"/>
                </a:lnTo>
                <a:lnTo>
                  <a:pt x="1416" y="605"/>
                </a:lnTo>
                <a:lnTo>
                  <a:pt x="1427" y="677"/>
                </a:lnTo>
                <a:lnTo>
                  <a:pt x="1430" y="756"/>
                </a:lnTo>
                <a:lnTo>
                  <a:pt x="1427" y="831"/>
                </a:lnTo>
                <a:lnTo>
                  <a:pt x="1416" y="906"/>
                </a:lnTo>
                <a:lnTo>
                  <a:pt x="1398" y="978"/>
                </a:lnTo>
                <a:lnTo>
                  <a:pt x="1373" y="1050"/>
                </a:lnTo>
                <a:lnTo>
                  <a:pt x="1344" y="1114"/>
                </a:lnTo>
                <a:lnTo>
                  <a:pt x="1309" y="1179"/>
                </a:lnTo>
                <a:lnTo>
                  <a:pt x="1266" y="1236"/>
                </a:lnTo>
                <a:lnTo>
                  <a:pt x="1219" y="1290"/>
                </a:lnTo>
                <a:lnTo>
                  <a:pt x="1169" y="1336"/>
                </a:lnTo>
                <a:lnTo>
                  <a:pt x="1115" y="1383"/>
                </a:lnTo>
                <a:lnTo>
                  <a:pt x="1054" y="1419"/>
                </a:lnTo>
                <a:lnTo>
                  <a:pt x="993" y="1451"/>
                </a:lnTo>
                <a:lnTo>
                  <a:pt x="925" y="1476"/>
                </a:lnTo>
                <a:lnTo>
                  <a:pt x="857" y="1494"/>
                </a:lnTo>
                <a:lnTo>
                  <a:pt x="789" y="1505"/>
                </a:lnTo>
                <a:lnTo>
                  <a:pt x="714" y="1512"/>
                </a:lnTo>
                <a:lnTo>
                  <a:pt x="642" y="1505"/>
                </a:lnTo>
                <a:lnTo>
                  <a:pt x="570" y="1494"/>
                </a:lnTo>
                <a:lnTo>
                  <a:pt x="502" y="1476"/>
                </a:lnTo>
                <a:lnTo>
                  <a:pt x="438" y="1451"/>
                </a:lnTo>
                <a:lnTo>
                  <a:pt x="373" y="1419"/>
                </a:lnTo>
                <a:lnTo>
                  <a:pt x="316" y="1383"/>
                </a:lnTo>
                <a:lnTo>
                  <a:pt x="259" y="1336"/>
                </a:lnTo>
                <a:lnTo>
                  <a:pt x="208" y="1290"/>
                </a:lnTo>
                <a:lnTo>
                  <a:pt x="162" y="1236"/>
                </a:lnTo>
                <a:lnTo>
                  <a:pt x="122" y="1179"/>
                </a:lnTo>
                <a:lnTo>
                  <a:pt x="87" y="1114"/>
                </a:lnTo>
                <a:lnTo>
                  <a:pt x="54" y="1050"/>
                </a:lnTo>
                <a:lnTo>
                  <a:pt x="33" y="978"/>
                </a:lnTo>
                <a:lnTo>
                  <a:pt x="15" y="906"/>
                </a:lnTo>
                <a:lnTo>
                  <a:pt x="4" y="831"/>
                </a:lnTo>
                <a:lnTo>
                  <a:pt x="0" y="756"/>
                </a:lnTo>
                <a:lnTo>
                  <a:pt x="4" y="677"/>
                </a:lnTo>
                <a:lnTo>
                  <a:pt x="15" y="605"/>
                </a:lnTo>
                <a:lnTo>
                  <a:pt x="33" y="530"/>
                </a:lnTo>
                <a:lnTo>
                  <a:pt x="54" y="462"/>
                </a:lnTo>
                <a:lnTo>
                  <a:pt x="87" y="397"/>
                </a:lnTo>
                <a:lnTo>
                  <a:pt x="122" y="333"/>
                </a:lnTo>
                <a:lnTo>
                  <a:pt x="162" y="276"/>
                </a:lnTo>
                <a:lnTo>
                  <a:pt x="208" y="222"/>
                </a:lnTo>
                <a:lnTo>
                  <a:pt x="259" y="175"/>
                </a:lnTo>
                <a:lnTo>
                  <a:pt x="316" y="129"/>
                </a:lnTo>
                <a:lnTo>
                  <a:pt x="373" y="93"/>
                </a:lnTo>
                <a:lnTo>
                  <a:pt x="438" y="61"/>
                </a:lnTo>
                <a:lnTo>
                  <a:pt x="502" y="35"/>
                </a:lnTo>
                <a:lnTo>
                  <a:pt x="570" y="18"/>
                </a:lnTo>
                <a:lnTo>
                  <a:pt x="642" y="3"/>
                </a:lnTo>
                <a:lnTo>
                  <a:pt x="714" y="0"/>
                </a:lnTo>
                <a:close/>
              </a:path>
            </a:pathLst>
          </a:custGeom>
          <a:solidFill>
            <a:srgbClr val="FFFA00"/>
          </a:solidFill>
          <a:ln w="9525">
            <a:noFill/>
            <a:round/>
            <a:headEnd/>
            <a:tailEnd/>
          </a:ln>
        </p:spPr>
        <p:txBody>
          <a:bodyPr/>
          <a:lstStyle/>
          <a:p>
            <a:endParaRPr lang="en-US"/>
          </a:p>
        </p:txBody>
      </p:sp>
      <p:sp>
        <p:nvSpPr>
          <p:cNvPr id="38918" name="Freeform 8"/>
          <p:cNvSpPr>
            <a:spLocks/>
          </p:cNvSpPr>
          <p:nvPr/>
        </p:nvSpPr>
        <p:spPr bwMode="auto">
          <a:xfrm>
            <a:off x="2655888" y="2362200"/>
            <a:ext cx="3979862" cy="3355975"/>
          </a:xfrm>
          <a:custGeom>
            <a:avLst/>
            <a:gdLst>
              <a:gd name="T0" fmla="*/ 2147483647 w 1437"/>
              <a:gd name="T1" fmla="*/ 0 h 1516"/>
              <a:gd name="T2" fmla="*/ 2147483647 w 1437"/>
              <a:gd name="T3" fmla="*/ 2147483647 h 1516"/>
              <a:gd name="T4" fmla="*/ 2147483647 w 1437"/>
              <a:gd name="T5" fmla="*/ 2147483647 h 1516"/>
              <a:gd name="T6" fmla="*/ 2147483647 w 1437"/>
              <a:gd name="T7" fmla="*/ 2147483647 h 1516"/>
              <a:gd name="T8" fmla="*/ 2147483647 w 1437"/>
              <a:gd name="T9" fmla="*/ 2147483647 h 1516"/>
              <a:gd name="T10" fmla="*/ 2147483647 w 1437"/>
              <a:gd name="T11" fmla="*/ 2147483647 h 1516"/>
              <a:gd name="T12" fmla="*/ 2147483647 w 1437"/>
              <a:gd name="T13" fmla="*/ 2147483647 h 1516"/>
              <a:gd name="T14" fmla="*/ 2147483647 w 1437"/>
              <a:gd name="T15" fmla="*/ 2147483647 h 1516"/>
              <a:gd name="T16" fmla="*/ 2147483647 w 1437"/>
              <a:gd name="T17" fmla="*/ 2147483647 h 1516"/>
              <a:gd name="T18" fmla="*/ 2147483647 w 1437"/>
              <a:gd name="T19" fmla="*/ 2147483647 h 1516"/>
              <a:gd name="T20" fmla="*/ 2147483647 w 1437"/>
              <a:gd name="T21" fmla="*/ 2147483647 h 1516"/>
              <a:gd name="T22" fmla="*/ 2147483647 w 1437"/>
              <a:gd name="T23" fmla="*/ 2147483647 h 1516"/>
              <a:gd name="T24" fmla="*/ 2147483647 w 1437"/>
              <a:gd name="T25" fmla="*/ 2147483647 h 1516"/>
              <a:gd name="T26" fmla="*/ 2147483647 w 1437"/>
              <a:gd name="T27" fmla="*/ 2147483647 h 1516"/>
              <a:gd name="T28" fmla="*/ 2147483647 w 1437"/>
              <a:gd name="T29" fmla="*/ 2147483647 h 1516"/>
              <a:gd name="T30" fmla="*/ 2147483647 w 1437"/>
              <a:gd name="T31" fmla="*/ 2147483647 h 1516"/>
              <a:gd name="T32" fmla="*/ 2147483647 w 1437"/>
              <a:gd name="T33" fmla="*/ 2147483647 h 1516"/>
              <a:gd name="T34" fmla="*/ 2147483647 w 1437"/>
              <a:gd name="T35" fmla="*/ 2147483647 h 1516"/>
              <a:gd name="T36" fmla="*/ 2147483647 w 1437"/>
              <a:gd name="T37" fmla="*/ 2147483647 h 1516"/>
              <a:gd name="T38" fmla="*/ 2147483647 w 1437"/>
              <a:gd name="T39" fmla="*/ 2147483647 h 1516"/>
              <a:gd name="T40" fmla="*/ 2147483647 w 1437"/>
              <a:gd name="T41" fmla="*/ 2147483647 h 1516"/>
              <a:gd name="T42" fmla="*/ 2147483647 w 1437"/>
              <a:gd name="T43" fmla="*/ 2147483647 h 1516"/>
              <a:gd name="T44" fmla="*/ 2147483647 w 1437"/>
              <a:gd name="T45" fmla="*/ 2147483647 h 1516"/>
              <a:gd name="T46" fmla="*/ 2147483647 w 1437"/>
              <a:gd name="T47" fmla="*/ 2147483647 h 1516"/>
              <a:gd name="T48" fmla="*/ 2147483647 w 1437"/>
              <a:gd name="T49" fmla="*/ 2147483647 h 1516"/>
              <a:gd name="T50" fmla="*/ 0 w 1437"/>
              <a:gd name="T51" fmla="*/ 2147483647 h 1516"/>
              <a:gd name="T52" fmla="*/ 2147483647 w 1437"/>
              <a:gd name="T53" fmla="*/ 2147483647 h 1516"/>
              <a:gd name="T54" fmla="*/ 2147483647 w 1437"/>
              <a:gd name="T55" fmla="*/ 2147483647 h 1516"/>
              <a:gd name="T56" fmla="*/ 2147483647 w 1437"/>
              <a:gd name="T57" fmla="*/ 2147483647 h 1516"/>
              <a:gd name="T58" fmla="*/ 2147483647 w 1437"/>
              <a:gd name="T59" fmla="*/ 2147483647 h 1516"/>
              <a:gd name="T60" fmla="*/ 2147483647 w 1437"/>
              <a:gd name="T61" fmla="*/ 2147483647 h 1516"/>
              <a:gd name="T62" fmla="*/ 2147483647 w 1437"/>
              <a:gd name="T63" fmla="*/ 2147483647 h 1516"/>
              <a:gd name="T64" fmla="*/ 2147483647 w 1437"/>
              <a:gd name="T65" fmla="*/ 2147483647 h 1516"/>
              <a:gd name="T66" fmla="*/ 2147483647 w 1437"/>
              <a:gd name="T67" fmla="*/ 2147483647 h 1516"/>
              <a:gd name="T68" fmla="*/ 2147483647 w 1437"/>
              <a:gd name="T69" fmla="*/ 0 h 151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37"/>
              <a:gd name="T106" fmla="*/ 0 h 1516"/>
              <a:gd name="T107" fmla="*/ 1437 w 1437"/>
              <a:gd name="T108" fmla="*/ 1516 h 151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37" h="1516">
                <a:moveTo>
                  <a:pt x="721" y="0"/>
                </a:moveTo>
                <a:lnTo>
                  <a:pt x="721" y="0"/>
                </a:lnTo>
                <a:lnTo>
                  <a:pt x="792" y="4"/>
                </a:lnTo>
                <a:lnTo>
                  <a:pt x="864" y="14"/>
                </a:lnTo>
                <a:lnTo>
                  <a:pt x="932" y="32"/>
                </a:lnTo>
                <a:lnTo>
                  <a:pt x="997" y="57"/>
                </a:lnTo>
                <a:lnTo>
                  <a:pt x="1061" y="90"/>
                </a:lnTo>
                <a:lnTo>
                  <a:pt x="1122" y="129"/>
                </a:lnTo>
                <a:lnTo>
                  <a:pt x="1176" y="172"/>
                </a:lnTo>
                <a:lnTo>
                  <a:pt x="1226" y="222"/>
                </a:lnTo>
                <a:lnTo>
                  <a:pt x="1273" y="276"/>
                </a:lnTo>
                <a:lnTo>
                  <a:pt x="1316" y="333"/>
                </a:lnTo>
                <a:lnTo>
                  <a:pt x="1351" y="398"/>
                </a:lnTo>
                <a:lnTo>
                  <a:pt x="1380" y="462"/>
                </a:lnTo>
                <a:lnTo>
                  <a:pt x="1405" y="534"/>
                </a:lnTo>
                <a:lnTo>
                  <a:pt x="1423" y="606"/>
                </a:lnTo>
                <a:lnTo>
                  <a:pt x="1434" y="681"/>
                </a:lnTo>
                <a:lnTo>
                  <a:pt x="1437" y="756"/>
                </a:lnTo>
                <a:lnTo>
                  <a:pt x="1434" y="835"/>
                </a:lnTo>
                <a:lnTo>
                  <a:pt x="1423" y="910"/>
                </a:lnTo>
                <a:lnTo>
                  <a:pt x="1405" y="982"/>
                </a:lnTo>
                <a:lnTo>
                  <a:pt x="1380" y="1054"/>
                </a:lnTo>
                <a:lnTo>
                  <a:pt x="1351" y="1118"/>
                </a:lnTo>
                <a:lnTo>
                  <a:pt x="1316" y="1183"/>
                </a:lnTo>
                <a:lnTo>
                  <a:pt x="1273" y="1240"/>
                </a:lnTo>
                <a:lnTo>
                  <a:pt x="1226" y="1294"/>
                </a:lnTo>
                <a:lnTo>
                  <a:pt x="1176" y="1344"/>
                </a:lnTo>
                <a:lnTo>
                  <a:pt x="1122" y="1387"/>
                </a:lnTo>
                <a:lnTo>
                  <a:pt x="1061" y="1423"/>
                </a:lnTo>
                <a:lnTo>
                  <a:pt x="997" y="1455"/>
                </a:lnTo>
                <a:lnTo>
                  <a:pt x="932" y="1480"/>
                </a:lnTo>
                <a:lnTo>
                  <a:pt x="864" y="1501"/>
                </a:lnTo>
                <a:lnTo>
                  <a:pt x="792" y="1512"/>
                </a:lnTo>
                <a:lnTo>
                  <a:pt x="721" y="1516"/>
                </a:lnTo>
                <a:lnTo>
                  <a:pt x="645" y="1512"/>
                </a:lnTo>
                <a:lnTo>
                  <a:pt x="574" y="1501"/>
                </a:lnTo>
                <a:lnTo>
                  <a:pt x="506" y="1480"/>
                </a:lnTo>
                <a:lnTo>
                  <a:pt x="441" y="1455"/>
                </a:lnTo>
                <a:lnTo>
                  <a:pt x="377" y="1423"/>
                </a:lnTo>
                <a:lnTo>
                  <a:pt x="319" y="1387"/>
                </a:lnTo>
                <a:lnTo>
                  <a:pt x="262" y="1344"/>
                </a:lnTo>
                <a:lnTo>
                  <a:pt x="212" y="1294"/>
                </a:lnTo>
                <a:lnTo>
                  <a:pt x="165" y="1240"/>
                </a:lnTo>
                <a:lnTo>
                  <a:pt x="122" y="1183"/>
                </a:lnTo>
                <a:lnTo>
                  <a:pt x="86" y="1118"/>
                </a:lnTo>
                <a:lnTo>
                  <a:pt x="58" y="1054"/>
                </a:lnTo>
                <a:lnTo>
                  <a:pt x="33" y="982"/>
                </a:lnTo>
                <a:lnTo>
                  <a:pt x="15" y="910"/>
                </a:lnTo>
                <a:lnTo>
                  <a:pt x="4" y="835"/>
                </a:lnTo>
                <a:lnTo>
                  <a:pt x="0" y="756"/>
                </a:lnTo>
                <a:lnTo>
                  <a:pt x="4" y="681"/>
                </a:lnTo>
                <a:lnTo>
                  <a:pt x="15" y="606"/>
                </a:lnTo>
                <a:lnTo>
                  <a:pt x="33" y="534"/>
                </a:lnTo>
                <a:lnTo>
                  <a:pt x="58" y="462"/>
                </a:lnTo>
                <a:lnTo>
                  <a:pt x="86" y="398"/>
                </a:lnTo>
                <a:lnTo>
                  <a:pt x="122" y="333"/>
                </a:lnTo>
                <a:lnTo>
                  <a:pt x="165" y="276"/>
                </a:lnTo>
                <a:lnTo>
                  <a:pt x="212" y="222"/>
                </a:lnTo>
                <a:lnTo>
                  <a:pt x="262" y="172"/>
                </a:lnTo>
                <a:lnTo>
                  <a:pt x="319" y="129"/>
                </a:lnTo>
                <a:lnTo>
                  <a:pt x="377" y="90"/>
                </a:lnTo>
                <a:lnTo>
                  <a:pt x="441" y="57"/>
                </a:lnTo>
                <a:lnTo>
                  <a:pt x="506" y="32"/>
                </a:lnTo>
                <a:lnTo>
                  <a:pt x="574" y="14"/>
                </a:lnTo>
                <a:lnTo>
                  <a:pt x="645" y="4"/>
                </a:lnTo>
                <a:lnTo>
                  <a:pt x="721" y="0"/>
                </a:lnTo>
                <a:close/>
              </a:path>
            </a:pathLst>
          </a:custGeom>
          <a:solidFill>
            <a:srgbClr val="FFF200"/>
          </a:solidFill>
          <a:ln w="9525">
            <a:noFill/>
            <a:round/>
            <a:headEnd/>
            <a:tailEnd/>
          </a:ln>
        </p:spPr>
        <p:txBody>
          <a:bodyPr/>
          <a:lstStyle/>
          <a:p>
            <a:endParaRPr lang="en-US"/>
          </a:p>
        </p:txBody>
      </p:sp>
      <p:sp>
        <p:nvSpPr>
          <p:cNvPr id="38919" name="Freeform 9"/>
          <p:cNvSpPr>
            <a:spLocks/>
          </p:cNvSpPr>
          <p:nvPr/>
        </p:nvSpPr>
        <p:spPr bwMode="auto">
          <a:xfrm>
            <a:off x="2636838" y="2347913"/>
            <a:ext cx="3998912" cy="3370262"/>
          </a:xfrm>
          <a:custGeom>
            <a:avLst/>
            <a:gdLst>
              <a:gd name="T0" fmla="*/ 2147483647 w 1444"/>
              <a:gd name="T1" fmla="*/ 0 h 1523"/>
              <a:gd name="T2" fmla="*/ 2147483647 w 1444"/>
              <a:gd name="T3" fmla="*/ 2147483647 h 1523"/>
              <a:gd name="T4" fmla="*/ 2147483647 w 1444"/>
              <a:gd name="T5" fmla="*/ 2147483647 h 1523"/>
              <a:gd name="T6" fmla="*/ 2147483647 w 1444"/>
              <a:gd name="T7" fmla="*/ 2147483647 h 1523"/>
              <a:gd name="T8" fmla="*/ 2147483647 w 1444"/>
              <a:gd name="T9" fmla="*/ 2147483647 h 1523"/>
              <a:gd name="T10" fmla="*/ 2147483647 w 1444"/>
              <a:gd name="T11" fmla="*/ 2147483647 h 1523"/>
              <a:gd name="T12" fmla="*/ 2147483647 w 1444"/>
              <a:gd name="T13" fmla="*/ 2147483647 h 1523"/>
              <a:gd name="T14" fmla="*/ 2147483647 w 1444"/>
              <a:gd name="T15" fmla="*/ 2147483647 h 1523"/>
              <a:gd name="T16" fmla="*/ 2147483647 w 1444"/>
              <a:gd name="T17" fmla="*/ 2147483647 h 1523"/>
              <a:gd name="T18" fmla="*/ 2147483647 w 1444"/>
              <a:gd name="T19" fmla="*/ 2147483647 h 1523"/>
              <a:gd name="T20" fmla="*/ 2147483647 w 1444"/>
              <a:gd name="T21" fmla="*/ 2147483647 h 1523"/>
              <a:gd name="T22" fmla="*/ 2147483647 w 1444"/>
              <a:gd name="T23" fmla="*/ 2147483647 h 1523"/>
              <a:gd name="T24" fmla="*/ 2147483647 w 1444"/>
              <a:gd name="T25" fmla="*/ 2147483647 h 1523"/>
              <a:gd name="T26" fmla="*/ 2147483647 w 1444"/>
              <a:gd name="T27" fmla="*/ 2147483647 h 1523"/>
              <a:gd name="T28" fmla="*/ 2147483647 w 1444"/>
              <a:gd name="T29" fmla="*/ 2147483647 h 1523"/>
              <a:gd name="T30" fmla="*/ 2147483647 w 1444"/>
              <a:gd name="T31" fmla="*/ 2147483647 h 1523"/>
              <a:gd name="T32" fmla="*/ 2147483647 w 1444"/>
              <a:gd name="T33" fmla="*/ 2147483647 h 1523"/>
              <a:gd name="T34" fmla="*/ 2147483647 w 1444"/>
              <a:gd name="T35" fmla="*/ 2147483647 h 1523"/>
              <a:gd name="T36" fmla="*/ 2147483647 w 1444"/>
              <a:gd name="T37" fmla="*/ 2147483647 h 1523"/>
              <a:gd name="T38" fmla="*/ 2147483647 w 1444"/>
              <a:gd name="T39" fmla="*/ 2147483647 h 1523"/>
              <a:gd name="T40" fmla="*/ 2147483647 w 1444"/>
              <a:gd name="T41" fmla="*/ 2147483647 h 1523"/>
              <a:gd name="T42" fmla="*/ 2147483647 w 1444"/>
              <a:gd name="T43" fmla="*/ 2147483647 h 1523"/>
              <a:gd name="T44" fmla="*/ 2147483647 w 1444"/>
              <a:gd name="T45" fmla="*/ 2147483647 h 1523"/>
              <a:gd name="T46" fmla="*/ 2147483647 w 1444"/>
              <a:gd name="T47" fmla="*/ 2147483647 h 1523"/>
              <a:gd name="T48" fmla="*/ 2147483647 w 1444"/>
              <a:gd name="T49" fmla="*/ 2147483647 h 1523"/>
              <a:gd name="T50" fmla="*/ 0 w 1444"/>
              <a:gd name="T51" fmla="*/ 2147483647 h 1523"/>
              <a:gd name="T52" fmla="*/ 2147483647 w 1444"/>
              <a:gd name="T53" fmla="*/ 2147483647 h 1523"/>
              <a:gd name="T54" fmla="*/ 2147483647 w 1444"/>
              <a:gd name="T55" fmla="*/ 2147483647 h 1523"/>
              <a:gd name="T56" fmla="*/ 2147483647 w 1444"/>
              <a:gd name="T57" fmla="*/ 2147483647 h 1523"/>
              <a:gd name="T58" fmla="*/ 2147483647 w 1444"/>
              <a:gd name="T59" fmla="*/ 2147483647 h 1523"/>
              <a:gd name="T60" fmla="*/ 2147483647 w 1444"/>
              <a:gd name="T61" fmla="*/ 2147483647 h 1523"/>
              <a:gd name="T62" fmla="*/ 2147483647 w 1444"/>
              <a:gd name="T63" fmla="*/ 2147483647 h 1523"/>
              <a:gd name="T64" fmla="*/ 2147483647 w 1444"/>
              <a:gd name="T65" fmla="*/ 2147483647 h 1523"/>
              <a:gd name="T66" fmla="*/ 2147483647 w 1444"/>
              <a:gd name="T67" fmla="*/ 2147483647 h 1523"/>
              <a:gd name="T68" fmla="*/ 2147483647 w 1444"/>
              <a:gd name="T69" fmla="*/ 0 h 152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44"/>
              <a:gd name="T106" fmla="*/ 0 h 1523"/>
              <a:gd name="T107" fmla="*/ 1444 w 1444"/>
              <a:gd name="T108" fmla="*/ 1523 h 152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44" h="1523">
                <a:moveTo>
                  <a:pt x="724" y="0"/>
                </a:moveTo>
                <a:lnTo>
                  <a:pt x="724" y="0"/>
                </a:lnTo>
                <a:lnTo>
                  <a:pt x="796" y="3"/>
                </a:lnTo>
                <a:lnTo>
                  <a:pt x="867" y="14"/>
                </a:lnTo>
                <a:lnTo>
                  <a:pt x="939" y="36"/>
                </a:lnTo>
                <a:lnTo>
                  <a:pt x="1004" y="61"/>
                </a:lnTo>
                <a:lnTo>
                  <a:pt x="1068" y="93"/>
                </a:lnTo>
                <a:lnTo>
                  <a:pt x="1126" y="132"/>
                </a:lnTo>
                <a:lnTo>
                  <a:pt x="1183" y="175"/>
                </a:lnTo>
                <a:lnTo>
                  <a:pt x="1233" y="226"/>
                </a:lnTo>
                <a:lnTo>
                  <a:pt x="1280" y="279"/>
                </a:lnTo>
                <a:lnTo>
                  <a:pt x="1323" y="337"/>
                </a:lnTo>
                <a:lnTo>
                  <a:pt x="1358" y="401"/>
                </a:lnTo>
                <a:lnTo>
                  <a:pt x="1387" y="466"/>
                </a:lnTo>
                <a:lnTo>
                  <a:pt x="1412" y="537"/>
                </a:lnTo>
                <a:lnTo>
                  <a:pt x="1430" y="609"/>
                </a:lnTo>
                <a:lnTo>
                  <a:pt x="1441" y="684"/>
                </a:lnTo>
                <a:lnTo>
                  <a:pt x="1444" y="763"/>
                </a:lnTo>
                <a:lnTo>
                  <a:pt x="1441" y="838"/>
                </a:lnTo>
                <a:lnTo>
                  <a:pt x="1430" y="917"/>
                </a:lnTo>
                <a:lnTo>
                  <a:pt x="1412" y="989"/>
                </a:lnTo>
                <a:lnTo>
                  <a:pt x="1387" y="1057"/>
                </a:lnTo>
                <a:lnTo>
                  <a:pt x="1358" y="1125"/>
                </a:lnTo>
                <a:lnTo>
                  <a:pt x="1323" y="1190"/>
                </a:lnTo>
                <a:lnTo>
                  <a:pt x="1280" y="1247"/>
                </a:lnTo>
                <a:lnTo>
                  <a:pt x="1233" y="1301"/>
                </a:lnTo>
                <a:lnTo>
                  <a:pt x="1183" y="1351"/>
                </a:lnTo>
                <a:lnTo>
                  <a:pt x="1126" y="1394"/>
                </a:lnTo>
                <a:lnTo>
                  <a:pt x="1068" y="1433"/>
                </a:lnTo>
                <a:lnTo>
                  <a:pt x="1004" y="1465"/>
                </a:lnTo>
                <a:lnTo>
                  <a:pt x="939" y="1491"/>
                </a:lnTo>
                <a:lnTo>
                  <a:pt x="867" y="1508"/>
                </a:lnTo>
                <a:lnTo>
                  <a:pt x="796" y="1519"/>
                </a:lnTo>
                <a:lnTo>
                  <a:pt x="724" y="1523"/>
                </a:lnTo>
                <a:lnTo>
                  <a:pt x="649" y="1519"/>
                </a:lnTo>
                <a:lnTo>
                  <a:pt x="577" y="1508"/>
                </a:lnTo>
                <a:lnTo>
                  <a:pt x="509" y="1491"/>
                </a:lnTo>
                <a:lnTo>
                  <a:pt x="445" y="1465"/>
                </a:lnTo>
                <a:lnTo>
                  <a:pt x="380" y="1433"/>
                </a:lnTo>
                <a:lnTo>
                  <a:pt x="319" y="1394"/>
                </a:lnTo>
                <a:lnTo>
                  <a:pt x="265" y="1351"/>
                </a:lnTo>
                <a:lnTo>
                  <a:pt x="215" y="1301"/>
                </a:lnTo>
                <a:lnTo>
                  <a:pt x="169" y="1247"/>
                </a:lnTo>
                <a:lnTo>
                  <a:pt x="126" y="1190"/>
                </a:lnTo>
                <a:lnTo>
                  <a:pt x="90" y="1125"/>
                </a:lnTo>
                <a:lnTo>
                  <a:pt x="57" y="1057"/>
                </a:lnTo>
                <a:lnTo>
                  <a:pt x="36" y="989"/>
                </a:lnTo>
                <a:lnTo>
                  <a:pt x="18" y="917"/>
                </a:lnTo>
                <a:lnTo>
                  <a:pt x="4" y="838"/>
                </a:lnTo>
                <a:lnTo>
                  <a:pt x="0" y="763"/>
                </a:lnTo>
                <a:lnTo>
                  <a:pt x="4" y="684"/>
                </a:lnTo>
                <a:lnTo>
                  <a:pt x="18" y="609"/>
                </a:lnTo>
                <a:lnTo>
                  <a:pt x="36" y="537"/>
                </a:lnTo>
                <a:lnTo>
                  <a:pt x="57" y="466"/>
                </a:lnTo>
                <a:lnTo>
                  <a:pt x="90" y="401"/>
                </a:lnTo>
                <a:lnTo>
                  <a:pt x="126" y="337"/>
                </a:lnTo>
                <a:lnTo>
                  <a:pt x="169" y="279"/>
                </a:lnTo>
                <a:lnTo>
                  <a:pt x="215" y="226"/>
                </a:lnTo>
                <a:lnTo>
                  <a:pt x="265" y="175"/>
                </a:lnTo>
                <a:lnTo>
                  <a:pt x="319" y="132"/>
                </a:lnTo>
                <a:lnTo>
                  <a:pt x="380" y="93"/>
                </a:lnTo>
                <a:lnTo>
                  <a:pt x="445" y="61"/>
                </a:lnTo>
                <a:lnTo>
                  <a:pt x="509" y="36"/>
                </a:lnTo>
                <a:lnTo>
                  <a:pt x="577" y="14"/>
                </a:lnTo>
                <a:lnTo>
                  <a:pt x="649" y="3"/>
                </a:lnTo>
                <a:lnTo>
                  <a:pt x="724" y="0"/>
                </a:lnTo>
                <a:close/>
              </a:path>
            </a:pathLst>
          </a:custGeom>
          <a:solidFill>
            <a:srgbClr val="FFED00"/>
          </a:solidFill>
          <a:ln w="9525">
            <a:noFill/>
            <a:round/>
            <a:headEnd/>
            <a:tailEnd/>
          </a:ln>
        </p:spPr>
        <p:txBody>
          <a:bodyPr/>
          <a:lstStyle/>
          <a:p>
            <a:endParaRPr lang="en-US"/>
          </a:p>
        </p:txBody>
      </p:sp>
      <p:sp>
        <p:nvSpPr>
          <p:cNvPr id="38920" name="Freeform 10"/>
          <p:cNvSpPr>
            <a:spLocks/>
          </p:cNvSpPr>
          <p:nvPr/>
        </p:nvSpPr>
        <p:spPr bwMode="auto">
          <a:xfrm>
            <a:off x="2628900" y="2338388"/>
            <a:ext cx="4017963" cy="3386137"/>
          </a:xfrm>
          <a:custGeom>
            <a:avLst/>
            <a:gdLst>
              <a:gd name="T0" fmla="*/ 2147483647 w 1451"/>
              <a:gd name="T1" fmla="*/ 0 h 1530"/>
              <a:gd name="T2" fmla="*/ 2147483647 w 1451"/>
              <a:gd name="T3" fmla="*/ 2147483647 h 1530"/>
              <a:gd name="T4" fmla="*/ 2147483647 w 1451"/>
              <a:gd name="T5" fmla="*/ 2147483647 h 1530"/>
              <a:gd name="T6" fmla="*/ 2147483647 w 1451"/>
              <a:gd name="T7" fmla="*/ 2147483647 h 1530"/>
              <a:gd name="T8" fmla="*/ 2147483647 w 1451"/>
              <a:gd name="T9" fmla="*/ 2147483647 h 1530"/>
              <a:gd name="T10" fmla="*/ 2147483647 w 1451"/>
              <a:gd name="T11" fmla="*/ 2147483647 h 1530"/>
              <a:gd name="T12" fmla="*/ 2147483647 w 1451"/>
              <a:gd name="T13" fmla="*/ 2147483647 h 1530"/>
              <a:gd name="T14" fmla="*/ 2147483647 w 1451"/>
              <a:gd name="T15" fmla="*/ 2147483647 h 1530"/>
              <a:gd name="T16" fmla="*/ 2147483647 w 1451"/>
              <a:gd name="T17" fmla="*/ 2147483647 h 1530"/>
              <a:gd name="T18" fmla="*/ 2147483647 w 1451"/>
              <a:gd name="T19" fmla="*/ 2147483647 h 1530"/>
              <a:gd name="T20" fmla="*/ 2147483647 w 1451"/>
              <a:gd name="T21" fmla="*/ 2147483647 h 1530"/>
              <a:gd name="T22" fmla="*/ 2147483647 w 1451"/>
              <a:gd name="T23" fmla="*/ 2147483647 h 1530"/>
              <a:gd name="T24" fmla="*/ 2147483647 w 1451"/>
              <a:gd name="T25" fmla="*/ 2147483647 h 1530"/>
              <a:gd name="T26" fmla="*/ 2147483647 w 1451"/>
              <a:gd name="T27" fmla="*/ 2147483647 h 1530"/>
              <a:gd name="T28" fmla="*/ 2147483647 w 1451"/>
              <a:gd name="T29" fmla="*/ 2147483647 h 1530"/>
              <a:gd name="T30" fmla="*/ 2147483647 w 1451"/>
              <a:gd name="T31" fmla="*/ 2147483647 h 1530"/>
              <a:gd name="T32" fmla="*/ 2147483647 w 1451"/>
              <a:gd name="T33" fmla="*/ 2147483647 h 1530"/>
              <a:gd name="T34" fmla="*/ 2147483647 w 1451"/>
              <a:gd name="T35" fmla="*/ 2147483647 h 1530"/>
              <a:gd name="T36" fmla="*/ 2147483647 w 1451"/>
              <a:gd name="T37" fmla="*/ 2147483647 h 1530"/>
              <a:gd name="T38" fmla="*/ 2147483647 w 1451"/>
              <a:gd name="T39" fmla="*/ 2147483647 h 1530"/>
              <a:gd name="T40" fmla="*/ 2147483647 w 1451"/>
              <a:gd name="T41" fmla="*/ 2147483647 h 1530"/>
              <a:gd name="T42" fmla="*/ 2147483647 w 1451"/>
              <a:gd name="T43" fmla="*/ 2147483647 h 1530"/>
              <a:gd name="T44" fmla="*/ 2147483647 w 1451"/>
              <a:gd name="T45" fmla="*/ 2147483647 h 1530"/>
              <a:gd name="T46" fmla="*/ 2147483647 w 1451"/>
              <a:gd name="T47" fmla="*/ 2147483647 h 1530"/>
              <a:gd name="T48" fmla="*/ 2147483647 w 1451"/>
              <a:gd name="T49" fmla="*/ 2147483647 h 1530"/>
              <a:gd name="T50" fmla="*/ 0 w 1451"/>
              <a:gd name="T51" fmla="*/ 2147483647 h 1530"/>
              <a:gd name="T52" fmla="*/ 2147483647 w 1451"/>
              <a:gd name="T53" fmla="*/ 2147483647 h 1530"/>
              <a:gd name="T54" fmla="*/ 2147483647 w 1451"/>
              <a:gd name="T55" fmla="*/ 2147483647 h 1530"/>
              <a:gd name="T56" fmla="*/ 2147483647 w 1451"/>
              <a:gd name="T57" fmla="*/ 2147483647 h 1530"/>
              <a:gd name="T58" fmla="*/ 2147483647 w 1451"/>
              <a:gd name="T59" fmla="*/ 2147483647 h 1530"/>
              <a:gd name="T60" fmla="*/ 2147483647 w 1451"/>
              <a:gd name="T61" fmla="*/ 2147483647 h 1530"/>
              <a:gd name="T62" fmla="*/ 2147483647 w 1451"/>
              <a:gd name="T63" fmla="*/ 2147483647 h 1530"/>
              <a:gd name="T64" fmla="*/ 2147483647 w 1451"/>
              <a:gd name="T65" fmla="*/ 2147483647 h 1530"/>
              <a:gd name="T66" fmla="*/ 2147483647 w 1451"/>
              <a:gd name="T67" fmla="*/ 2147483647 h 1530"/>
              <a:gd name="T68" fmla="*/ 2147483647 w 1451"/>
              <a:gd name="T69" fmla="*/ 0 h 15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51"/>
              <a:gd name="T106" fmla="*/ 0 h 1530"/>
              <a:gd name="T107" fmla="*/ 1451 w 1451"/>
              <a:gd name="T108" fmla="*/ 1530 h 15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51" h="1530">
                <a:moveTo>
                  <a:pt x="724" y="0"/>
                </a:moveTo>
                <a:lnTo>
                  <a:pt x="724" y="0"/>
                </a:lnTo>
                <a:lnTo>
                  <a:pt x="799" y="4"/>
                </a:lnTo>
                <a:lnTo>
                  <a:pt x="870" y="15"/>
                </a:lnTo>
                <a:lnTo>
                  <a:pt x="939" y="33"/>
                </a:lnTo>
                <a:lnTo>
                  <a:pt x="1007" y="58"/>
                </a:lnTo>
                <a:lnTo>
                  <a:pt x="1071" y="90"/>
                </a:lnTo>
                <a:lnTo>
                  <a:pt x="1129" y="129"/>
                </a:lnTo>
                <a:lnTo>
                  <a:pt x="1186" y="172"/>
                </a:lnTo>
                <a:lnTo>
                  <a:pt x="1236" y="222"/>
                </a:lnTo>
                <a:lnTo>
                  <a:pt x="1283" y="276"/>
                </a:lnTo>
                <a:lnTo>
                  <a:pt x="1326" y="337"/>
                </a:lnTo>
                <a:lnTo>
                  <a:pt x="1361" y="398"/>
                </a:lnTo>
                <a:lnTo>
                  <a:pt x="1394" y="466"/>
                </a:lnTo>
                <a:lnTo>
                  <a:pt x="1415" y="538"/>
                </a:lnTo>
                <a:lnTo>
                  <a:pt x="1433" y="609"/>
                </a:lnTo>
                <a:lnTo>
                  <a:pt x="1447" y="685"/>
                </a:lnTo>
                <a:lnTo>
                  <a:pt x="1451" y="764"/>
                </a:lnTo>
                <a:lnTo>
                  <a:pt x="1447" y="842"/>
                </a:lnTo>
                <a:lnTo>
                  <a:pt x="1433" y="918"/>
                </a:lnTo>
                <a:lnTo>
                  <a:pt x="1415" y="993"/>
                </a:lnTo>
                <a:lnTo>
                  <a:pt x="1394" y="1061"/>
                </a:lnTo>
                <a:lnTo>
                  <a:pt x="1361" y="1129"/>
                </a:lnTo>
                <a:lnTo>
                  <a:pt x="1326" y="1194"/>
                </a:lnTo>
                <a:lnTo>
                  <a:pt x="1283" y="1251"/>
                </a:lnTo>
                <a:lnTo>
                  <a:pt x="1236" y="1305"/>
                </a:lnTo>
                <a:lnTo>
                  <a:pt x="1186" y="1355"/>
                </a:lnTo>
                <a:lnTo>
                  <a:pt x="1129" y="1398"/>
                </a:lnTo>
                <a:lnTo>
                  <a:pt x="1071" y="1437"/>
                </a:lnTo>
                <a:lnTo>
                  <a:pt x="1007" y="1469"/>
                </a:lnTo>
                <a:lnTo>
                  <a:pt x="939" y="1495"/>
                </a:lnTo>
                <a:lnTo>
                  <a:pt x="870" y="1512"/>
                </a:lnTo>
                <a:lnTo>
                  <a:pt x="799" y="1527"/>
                </a:lnTo>
                <a:lnTo>
                  <a:pt x="724" y="1530"/>
                </a:lnTo>
                <a:lnTo>
                  <a:pt x="652" y="1527"/>
                </a:lnTo>
                <a:lnTo>
                  <a:pt x="577" y="1512"/>
                </a:lnTo>
                <a:lnTo>
                  <a:pt x="508" y="1495"/>
                </a:lnTo>
                <a:lnTo>
                  <a:pt x="444" y="1469"/>
                </a:lnTo>
                <a:lnTo>
                  <a:pt x="379" y="1437"/>
                </a:lnTo>
                <a:lnTo>
                  <a:pt x="319" y="1398"/>
                </a:lnTo>
                <a:lnTo>
                  <a:pt x="265" y="1355"/>
                </a:lnTo>
                <a:lnTo>
                  <a:pt x="211" y="1305"/>
                </a:lnTo>
                <a:lnTo>
                  <a:pt x="164" y="1251"/>
                </a:lnTo>
                <a:lnTo>
                  <a:pt x="121" y="1194"/>
                </a:lnTo>
                <a:lnTo>
                  <a:pt x="86" y="1129"/>
                </a:lnTo>
                <a:lnTo>
                  <a:pt x="57" y="1061"/>
                </a:lnTo>
                <a:lnTo>
                  <a:pt x="32" y="993"/>
                </a:lnTo>
                <a:lnTo>
                  <a:pt x="14" y="918"/>
                </a:lnTo>
                <a:lnTo>
                  <a:pt x="3" y="842"/>
                </a:lnTo>
                <a:lnTo>
                  <a:pt x="0" y="764"/>
                </a:lnTo>
                <a:lnTo>
                  <a:pt x="3" y="685"/>
                </a:lnTo>
                <a:lnTo>
                  <a:pt x="14" y="609"/>
                </a:lnTo>
                <a:lnTo>
                  <a:pt x="32" y="538"/>
                </a:lnTo>
                <a:lnTo>
                  <a:pt x="57" y="466"/>
                </a:lnTo>
                <a:lnTo>
                  <a:pt x="86" y="398"/>
                </a:lnTo>
                <a:lnTo>
                  <a:pt x="121" y="337"/>
                </a:lnTo>
                <a:lnTo>
                  <a:pt x="164" y="276"/>
                </a:lnTo>
                <a:lnTo>
                  <a:pt x="211" y="222"/>
                </a:lnTo>
                <a:lnTo>
                  <a:pt x="265" y="172"/>
                </a:lnTo>
                <a:lnTo>
                  <a:pt x="319" y="129"/>
                </a:lnTo>
                <a:lnTo>
                  <a:pt x="379" y="90"/>
                </a:lnTo>
                <a:lnTo>
                  <a:pt x="444" y="58"/>
                </a:lnTo>
                <a:lnTo>
                  <a:pt x="508" y="33"/>
                </a:lnTo>
                <a:lnTo>
                  <a:pt x="577" y="15"/>
                </a:lnTo>
                <a:lnTo>
                  <a:pt x="652" y="4"/>
                </a:lnTo>
                <a:lnTo>
                  <a:pt x="724" y="0"/>
                </a:lnTo>
                <a:close/>
              </a:path>
            </a:pathLst>
          </a:custGeom>
          <a:solidFill>
            <a:srgbClr val="FFE800"/>
          </a:solidFill>
          <a:ln w="9525">
            <a:noFill/>
            <a:round/>
            <a:headEnd/>
            <a:tailEnd/>
          </a:ln>
        </p:spPr>
        <p:txBody>
          <a:bodyPr/>
          <a:lstStyle/>
          <a:p>
            <a:endParaRPr lang="en-US"/>
          </a:p>
        </p:txBody>
      </p:sp>
      <p:sp>
        <p:nvSpPr>
          <p:cNvPr id="38921" name="Freeform 11"/>
          <p:cNvSpPr>
            <a:spLocks/>
          </p:cNvSpPr>
          <p:nvPr/>
        </p:nvSpPr>
        <p:spPr bwMode="auto">
          <a:xfrm>
            <a:off x="2606675" y="2322513"/>
            <a:ext cx="4040188" cy="3402012"/>
          </a:xfrm>
          <a:custGeom>
            <a:avLst/>
            <a:gdLst>
              <a:gd name="T0" fmla="*/ 2147483647 w 1459"/>
              <a:gd name="T1" fmla="*/ 0 h 1537"/>
              <a:gd name="T2" fmla="*/ 2147483647 w 1459"/>
              <a:gd name="T3" fmla="*/ 2147483647 h 1537"/>
              <a:gd name="T4" fmla="*/ 2147483647 w 1459"/>
              <a:gd name="T5" fmla="*/ 2147483647 h 1537"/>
              <a:gd name="T6" fmla="*/ 2147483647 w 1459"/>
              <a:gd name="T7" fmla="*/ 2147483647 h 1537"/>
              <a:gd name="T8" fmla="*/ 2147483647 w 1459"/>
              <a:gd name="T9" fmla="*/ 2147483647 h 1537"/>
              <a:gd name="T10" fmla="*/ 2147483647 w 1459"/>
              <a:gd name="T11" fmla="*/ 2147483647 h 1537"/>
              <a:gd name="T12" fmla="*/ 2147483647 w 1459"/>
              <a:gd name="T13" fmla="*/ 2147483647 h 1537"/>
              <a:gd name="T14" fmla="*/ 2147483647 w 1459"/>
              <a:gd name="T15" fmla="*/ 2147483647 h 1537"/>
              <a:gd name="T16" fmla="*/ 2147483647 w 1459"/>
              <a:gd name="T17" fmla="*/ 2147483647 h 1537"/>
              <a:gd name="T18" fmla="*/ 2147483647 w 1459"/>
              <a:gd name="T19" fmla="*/ 2147483647 h 1537"/>
              <a:gd name="T20" fmla="*/ 2147483647 w 1459"/>
              <a:gd name="T21" fmla="*/ 2147483647 h 1537"/>
              <a:gd name="T22" fmla="*/ 2147483647 w 1459"/>
              <a:gd name="T23" fmla="*/ 2147483647 h 1537"/>
              <a:gd name="T24" fmla="*/ 2147483647 w 1459"/>
              <a:gd name="T25" fmla="*/ 2147483647 h 1537"/>
              <a:gd name="T26" fmla="*/ 2147483647 w 1459"/>
              <a:gd name="T27" fmla="*/ 2147483647 h 1537"/>
              <a:gd name="T28" fmla="*/ 2147483647 w 1459"/>
              <a:gd name="T29" fmla="*/ 2147483647 h 1537"/>
              <a:gd name="T30" fmla="*/ 2147483647 w 1459"/>
              <a:gd name="T31" fmla="*/ 2147483647 h 1537"/>
              <a:gd name="T32" fmla="*/ 2147483647 w 1459"/>
              <a:gd name="T33" fmla="*/ 2147483647 h 1537"/>
              <a:gd name="T34" fmla="*/ 2147483647 w 1459"/>
              <a:gd name="T35" fmla="*/ 2147483647 h 1537"/>
              <a:gd name="T36" fmla="*/ 2147483647 w 1459"/>
              <a:gd name="T37" fmla="*/ 2147483647 h 1537"/>
              <a:gd name="T38" fmla="*/ 2147483647 w 1459"/>
              <a:gd name="T39" fmla="*/ 2147483647 h 1537"/>
              <a:gd name="T40" fmla="*/ 2147483647 w 1459"/>
              <a:gd name="T41" fmla="*/ 2147483647 h 1537"/>
              <a:gd name="T42" fmla="*/ 2147483647 w 1459"/>
              <a:gd name="T43" fmla="*/ 2147483647 h 1537"/>
              <a:gd name="T44" fmla="*/ 2147483647 w 1459"/>
              <a:gd name="T45" fmla="*/ 2147483647 h 1537"/>
              <a:gd name="T46" fmla="*/ 2147483647 w 1459"/>
              <a:gd name="T47" fmla="*/ 2147483647 h 1537"/>
              <a:gd name="T48" fmla="*/ 2147483647 w 1459"/>
              <a:gd name="T49" fmla="*/ 2147483647 h 1537"/>
              <a:gd name="T50" fmla="*/ 0 w 1459"/>
              <a:gd name="T51" fmla="*/ 2147483647 h 1537"/>
              <a:gd name="T52" fmla="*/ 2147483647 w 1459"/>
              <a:gd name="T53" fmla="*/ 2147483647 h 1537"/>
              <a:gd name="T54" fmla="*/ 2147483647 w 1459"/>
              <a:gd name="T55" fmla="*/ 2147483647 h 1537"/>
              <a:gd name="T56" fmla="*/ 2147483647 w 1459"/>
              <a:gd name="T57" fmla="*/ 2147483647 h 1537"/>
              <a:gd name="T58" fmla="*/ 2147483647 w 1459"/>
              <a:gd name="T59" fmla="*/ 2147483647 h 1537"/>
              <a:gd name="T60" fmla="*/ 2147483647 w 1459"/>
              <a:gd name="T61" fmla="*/ 2147483647 h 1537"/>
              <a:gd name="T62" fmla="*/ 2147483647 w 1459"/>
              <a:gd name="T63" fmla="*/ 2147483647 h 1537"/>
              <a:gd name="T64" fmla="*/ 2147483647 w 1459"/>
              <a:gd name="T65" fmla="*/ 2147483647 h 1537"/>
              <a:gd name="T66" fmla="*/ 2147483647 w 1459"/>
              <a:gd name="T67" fmla="*/ 2147483647 h 1537"/>
              <a:gd name="T68" fmla="*/ 2147483647 w 1459"/>
              <a:gd name="T69" fmla="*/ 0 h 15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59"/>
              <a:gd name="T106" fmla="*/ 0 h 1537"/>
              <a:gd name="T107" fmla="*/ 1459 w 1459"/>
              <a:gd name="T108" fmla="*/ 1537 h 15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59" h="1537">
                <a:moveTo>
                  <a:pt x="728" y="0"/>
                </a:moveTo>
                <a:lnTo>
                  <a:pt x="728" y="0"/>
                </a:lnTo>
                <a:lnTo>
                  <a:pt x="803" y="4"/>
                </a:lnTo>
                <a:lnTo>
                  <a:pt x="875" y="14"/>
                </a:lnTo>
                <a:lnTo>
                  <a:pt x="947" y="36"/>
                </a:lnTo>
                <a:lnTo>
                  <a:pt x="1015" y="61"/>
                </a:lnTo>
                <a:lnTo>
                  <a:pt x="1076" y="93"/>
                </a:lnTo>
                <a:lnTo>
                  <a:pt x="1137" y="133"/>
                </a:lnTo>
                <a:lnTo>
                  <a:pt x="1194" y="176"/>
                </a:lnTo>
                <a:lnTo>
                  <a:pt x="1244" y="226"/>
                </a:lnTo>
                <a:lnTo>
                  <a:pt x="1291" y="280"/>
                </a:lnTo>
                <a:lnTo>
                  <a:pt x="1334" y="341"/>
                </a:lnTo>
                <a:lnTo>
                  <a:pt x="1369" y="401"/>
                </a:lnTo>
                <a:lnTo>
                  <a:pt x="1402" y="470"/>
                </a:lnTo>
                <a:lnTo>
                  <a:pt x="1427" y="541"/>
                </a:lnTo>
                <a:lnTo>
                  <a:pt x="1445" y="613"/>
                </a:lnTo>
                <a:lnTo>
                  <a:pt x="1455" y="692"/>
                </a:lnTo>
                <a:lnTo>
                  <a:pt x="1459" y="771"/>
                </a:lnTo>
                <a:lnTo>
                  <a:pt x="1455" y="846"/>
                </a:lnTo>
                <a:lnTo>
                  <a:pt x="1445" y="925"/>
                </a:lnTo>
                <a:lnTo>
                  <a:pt x="1427" y="996"/>
                </a:lnTo>
                <a:lnTo>
                  <a:pt x="1402" y="1068"/>
                </a:lnTo>
                <a:lnTo>
                  <a:pt x="1369" y="1136"/>
                </a:lnTo>
                <a:lnTo>
                  <a:pt x="1334" y="1197"/>
                </a:lnTo>
                <a:lnTo>
                  <a:pt x="1291" y="1258"/>
                </a:lnTo>
                <a:lnTo>
                  <a:pt x="1244" y="1312"/>
                </a:lnTo>
                <a:lnTo>
                  <a:pt x="1194" y="1362"/>
                </a:lnTo>
                <a:lnTo>
                  <a:pt x="1137" y="1408"/>
                </a:lnTo>
                <a:lnTo>
                  <a:pt x="1076" y="1444"/>
                </a:lnTo>
                <a:lnTo>
                  <a:pt x="1015" y="1476"/>
                </a:lnTo>
                <a:lnTo>
                  <a:pt x="947" y="1505"/>
                </a:lnTo>
                <a:lnTo>
                  <a:pt x="875" y="1523"/>
                </a:lnTo>
                <a:lnTo>
                  <a:pt x="803" y="1534"/>
                </a:lnTo>
                <a:lnTo>
                  <a:pt x="728" y="1537"/>
                </a:lnTo>
                <a:lnTo>
                  <a:pt x="656" y="1534"/>
                </a:lnTo>
                <a:lnTo>
                  <a:pt x="585" y="1523"/>
                </a:lnTo>
                <a:lnTo>
                  <a:pt x="513" y="1505"/>
                </a:lnTo>
                <a:lnTo>
                  <a:pt x="445" y="1476"/>
                </a:lnTo>
                <a:lnTo>
                  <a:pt x="384" y="1444"/>
                </a:lnTo>
                <a:lnTo>
                  <a:pt x="323" y="1408"/>
                </a:lnTo>
                <a:lnTo>
                  <a:pt x="266" y="1362"/>
                </a:lnTo>
                <a:lnTo>
                  <a:pt x="215" y="1312"/>
                </a:lnTo>
                <a:lnTo>
                  <a:pt x="169" y="1258"/>
                </a:lnTo>
                <a:lnTo>
                  <a:pt x="126" y="1197"/>
                </a:lnTo>
                <a:lnTo>
                  <a:pt x="90" y="1136"/>
                </a:lnTo>
                <a:lnTo>
                  <a:pt x="58" y="1068"/>
                </a:lnTo>
                <a:lnTo>
                  <a:pt x="33" y="996"/>
                </a:lnTo>
                <a:lnTo>
                  <a:pt x="15" y="925"/>
                </a:lnTo>
                <a:lnTo>
                  <a:pt x="4" y="846"/>
                </a:lnTo>
                <a:lnTo>
                  <a:pt x="0" y="771"/>
                </a:lnTo>
                <a:lnTo>
                  <a:pt x="4" y="692"/>
                </a:lnTo>
                <a:lnTo>
                  <a:pt x="15" y="613"/>
                </a:lnTo>
                <a:lnTo>
                  <a:pt x="33" y="541"/>
                </a:lnTo>
                <a:lnTo>
                  <a:pt x="58" y="470"/>
                </a:lnTo>
                <a:lnTo>
                  <a:pt x="90" y="401"/>
                </a:lnTo>
                <a:lnTo>
                  <a:pt x="126" y="341"/>
                </a:lnTo>
                <a:lnTo>
                  <a:pt x="169" y="280"/>
                </a:lnTo>
                <a:lnTo>
                  <a:pt x="215" y="226"/>
                </a:lnTo>
                <a:lnTo>
                  <a:pt x="266" y="176"/>
                </a:lnTo>
                <a:lnTo>
                  <a:pt x="323" y="133"/>
                </a:lnTo>
                <a:lnTo>
                  <a:pt x="384" y="93"/>
                </a:lnTo>
                <a:lnTo>
                  <a:pt x="445" y="61"/>
                </a:lnTo>
                <a:lnTo>
                  <a:pt x="513" y="36"/>
                </a:lnTo>
                <a:lnTo>
                  <a:pt x="585" y="14"/>
                </a:lnTo>
                <a:lnTo>
                  <a:pt x="656" y="4"/>
                </a:lnTo>
                <a:lnTo>
                  <a:pt x="728" y="0"/>
                </a:lnTo>
                <a:close/>
              </a:path>
            </a:pathLst>
          </a:custGeom>
          <a:solidFill>
            <a:srgbClr val="FFE300"/>
          </a:solidFill>
          <a:ln w="9525">
            <a:noFill/>
            <a:round/>
            <a:headEnd/>
            <a:tailEnd/>
          </a:ln>
        </p:spPr>
        <p:txBody>
          <a:bodyPr/>
          <a:lstStyle/>
          <a:p>
            <a:endParaRPr lang="en-US"/>
          </a:p>
        </p:txBody>
      </p:sp>
      <p:sp>
        <p:nvSpPr>
          <p:cNvPr id="38922" name="Freeform 12"/>
          <p:cNvSpPr>
            <a:spLocks/>
          </p:cNvSpPr>
          <p:nvPr/>
        </p:nvSpPr>
        <p:spPr bwMode="auto">
          <a:xfrm>
            <a:off x="2586038" y="2306638"/>
            <a:ext cx="4060825" cy="3425825"/>
          </a:xfrm>
          <a:custGeom>
            <a:avLst/>
            <a:gdLst>
              <a:gd name="T0" fmla="*/ 2147483647 w 1466"/>
              <a:gd name="T1" fmla="*/ 0 h 1548"/>
              <a:gd name="T2" fmla="*/ 2147483647 w 1466"/>
              <a:gd name="T3" fmla="*/ 2147483647 h 1548"/>
              <a:gd name="T4" fmla="*/ 2147483647 w 1466"/>
              <a:gd name="T5" fmla="*/ 2147483647 h 1548"/>
              <a:gd name="T6" fmla="*/ 2147483647 w 1466"/>
              <a:gd name="T7" fmla="*/ 2147483647 h 1548"/>
              <a:gd name="T8" fmla="*/ 2147483647 w 1466"/>
              <a:gd name="T9" fmla="*/ 2147483647 h 1548"/>
              <a:gd name="T10" fmla="*/ 2147483647 w 1466"/>
              <a:gd name="T11" fmla="*/ 2147483647 h 1548"/>
              <a:gd name="T12" fmla="*/ 2147483647 w 1466"/>
              <a:gd name="T13" fmla="*/ 2147483647 h 1548"/>
              <a:gd name="T14" fmla="*/ 2147483647 w 1466"/>
              <a:gd name="T15" fmla="*/ 2147483647 h 1548"/>
              <a:gd name="T16" fmla="*/ 2147483647 w 1466"/>
              <a:gd name="T17" fmla="*/ 2147483647 h 1548"/>
              <a:gd name="T18" fmla="*/ 2147483647 w 1466"/>
              <a:gd name="T19" fmla="*/ 2147483647 h 1548"/>
              <a:gd name="T20" fmla="*/ 2147483647 w 1466"/>
              <a:gd name="T21" fmla="*/ 2147483647 h 1548"/>
              <a:gd name="T22" fmla="*/ 2147483647 w 1466"/>
              <a:gd name="T23" fmla="*/ 2147483647 h 1548"/>
              <a:gd name="T24" fmla="*/ 2147483647 w 1466"/>
              <a:gd name="T25" fmla="*/ 2147483647 h 1548"/>
              <a:gd name="T26" fmla="*/ 2147483647 w 1466"/>
              <a:gd name="T27" fmla="*/ 2147483647 h 1548"/>
              <a:gd name="T28" fmla="*/ 2147483647 w 1466"/>
              <a:gd name="T29" fmla="*/ 2147483647 h 1548"/>
              <a:gd name="T30" fmla="*/ 2147483647 w 1466"/>
              <a:gd name="T31" fmla="*/ 2147483647 h 1548"/>
              <a:gd name="T32" fmla="*/ 2147483647 w 1466"/>
              <a:gd name="T33" fmla="*/ 2147483647 h 1548"/>
              <a:gd name="T34" fmla="*/ 2147483647 w 1466"/>
              <a:gd name="T35" fmla="*/ 2147483647 h 1548"/>
              <a:gd name="T36" fmla="*/ 2147483647 w 1466"/>
              <a:gd name="T37" fmla="*/ 2147483647 h 1548"/>
              <a:gd name="T38" fmla="*/ 2147483647 w 1466"/>
              <a:gd name="T39" fmla="*/ 2147483647 h 1548"/>
              <a:gd name="T40" fmla="*/ 2147483647 w 1466"/>
              <a:gd name="T41" fmla="*/ 2147483647 h 1548"/>
              <a:gd name="T42" fmla="*/ 2147483647 w 1466"/>
              <a:gd name="T43" fmla="*/ 2147483647 h 1548"/>
              <a:gd name="T44" fmla="*/ 2147483647 w 1466"/>
              <a:gd name="T45" fmla="*/ 2147483647 h 1548"/>
              <a:gd name="T46" fmla="*/ 2147483647 w 1466"/>
              <a:gd name="T47" fmla="*/ 2147483647 h 1548"/>
              <a:gd name="T48" fmla="*/ 2147483647 w 1466"/>
              <a:gd name="T49" fmla="*/ 2147483647 h 1548"/>
              <a:gd name="T50" fmla="*/ 0 w 1466"/>
              <a:gd name="T51" fmla="*/ 2147483647 h 1548"/>
              <a:gd name="T52" fmla="*/ 2147483647 w 1466"/>
              <a:gd name="T53" fmla="*/ 2147483647 h 1548"/>
              <a:gd name="T54" fmla="*/ 2147483647 w 1466"/>
              <a:gd name="T55" fmla="*/ 2147483647 h 1548"/>
              <a:gd name="T56" fmla="*/ 2147483647 w 1466"/>
              <a:gd name="T57" fmla="*/ 2147483647 h 1548"/>
              <a:gd name="T58" fmla="*/ 2147483647 w 1466"/>
              <a:gd name="T59" fmla="*/ 2147483647 h 1548"/>
              <a:gd name="T60" fmla="*/ 2147483647 w 1466"/>
              <a:gd name="T61" fmla="*/ 2147483647 h 1548"/>
              <a:gd name="T62" fmla="*/ 2147483647 w 1466"/>
              <a:gd name="T63" fmla="*/ 2147483647 h 1548"/>
              <a:gd name="T64" fmla="*/ 2147483647 w 1466"/>
              <a:gd name="T65" fmla="*/ 2147483647 h 1548"/>
              <a:gd name="T66" fmla="*/ 2147483647 w 1466"/>
              <a:gd name="T67" fmla="*/ 2147483647 h 1548"/>
              <a:gd name="T68" fmla="*/ 2147483647 w 1466"/>
              <a:gd name="T69" fmla="*/ 0 h 15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6"/>
              <a:gd name="T106" fmla="*/ 0 h 1548"/>
              <a:gd name="T107" fmla="*/ 1466 w 1466"/>
              <a:gd name="T108" fmla="*/ 1548 h 15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6" h="1548">
                <a:moveTo>
                  <a:pt x="735" y="0"/>
                </a:moveTo>
                <a:lnTo>
                  <a:pt x="735" y="0"/>
                </a:lnTo>
                <a:lnTo>
                  <a:pt x="810" y="4"/>
                </a:lnTo>
                <a:lnTo>
                  <a:pt x="882" y="18"/>
                </a:lnTo>
                <a:lnTo>
                  <a:pt x="950" y="36"/>
                </a:lnTo>
                <a:lnTo>
                  <a:pt x="1018" y="61"/>
                </a:lnTo>
                <a:lnTo>
                  <a:pt x="1083" y="93"/>
                </a:lnTo>
                <a:lnTo>
                  <a:pt x="1144" y="133"/>
                </a:lnTo>
                <a:lnTo>
                  <a:pt x="1201" y="179"/>
                </a:lnTo>
                <a:lnTo>
                  <a:pt x="1251" y="229"/>
                </a:lnTo>
                <a:lnTo>
                  <a:pt x="1298" y="283"/>
                </a:lnTo>
                <a:lnTo>
                  <a:pt x="1341" y="344"/>
                </a:lnTo>
                <a:lnTo>
                  <a:pt x="1376" y="405"/>
                </a:lnTo>
                <a:lnTo>
                  <a:pt x="1409" y="473"/>
                </a:lnTo>
                <a:lnTo>
                  <a:pt x="1434" y="545"/>
                </a:lnTo>
                <a:lnTo>
                  <a:pt x="1452" y="620"/>
                </a:lnTo>
                <a:lnTo>
                  <a:pt x="1462" y="695"/>
                </a:lnTo>
                <a:lnTo>
                  <a:pt x="1466" y="774"/>
                </a:lnTo>
                <a:lnTo>
                  <a:pt x="1462" y="853"/>
                </a:lnTo>
                <a:lnTo>
                  <a:pt x="1452" y="928"/>
                </a:lnTo>
                <a:lnTo>
                  <a:pt x="1434" y="1003"/>
                </a:lnTo>
                <a:lnTo>
                  <a:pt x="1409" y="1075"/>
                </a:lnTo>
                <a:lnTo>
                  <a:pt x="1376" y="1143"/>
                </a:lnTo>
                <a:lnTo>
                  <a:pt x="1341" y="1204"/>
                </a:lnTo>
                <a:lnTo>
                  <a:pt x="1298" y="1265"/>
                </a:lnTo>
                <a:lnTo>
                  <a:pt x="1251" y="1319"/>
                </a:lnTo>
                <a:lnTo>
                  <a:pt x="1201" y="1369"/>
                </a:lnTo>
                <a:lnTo>
                  <a:pt x="1144" y="1415"/>
                </a:lnTo>
                <a:lnTo>
                  <a:pt x="1083" y="1455"/>
                </a:lnTo>
                <a:lnTo>
                  <a:pt x="1018" y="1487"/>
                </a:lnTo>
                <a:lnTo>
                  <a:pt x="950" y="1512"/>
                </a:lnTo>
                <a:lnTo>
                  <a:pt x="882" y="1530"/>
                </a:lnTo>
                <a:lnTo>
                  <a:pt x="810" y="1544"/>
                </a:lnTo>
                <a:lnTo>
                  <a:pt x="735" y="1548"/>
                </a:lnTo>
                <a:lnTo>
                  <a:pt x="660" y="1544"/>
                </a:lnTo>
                <a:lnTo>
                  <a:pt x="588" y="1530"/>
                </a:lnTo>
                <a:lnTo>
                  <a:pt x="516" y="1512"/>
                </a:lnTo>
                <a:lnTo>
                  <a:pt x="448" y="1487"/>
                </a:lnTo>
                <a:lnTo>
                  <a:pt x="387" y="1455"/>
                </a:lnTo>
                <a:lnTo>
                  <a:pt x="326" y="1415"/>
                </a:lnTo>
                <a:lnTo>
                  <a:pt x="269" y="1369"/>
                </a:lnTo>
                <a:lnTo>
                  <a:pt x="215" y="1319"/>
                </a:lnTo>
                <a:lnTo>
                  <a:pt x="169" y="1265"/>
                </a:lnTo>
                <a:lnTo>
                  <a:pt x="126" y="1204"/>
                </a:lnTo>
                <a:lnTo>
                  <a:pt x="90" y="1143"/>
                </a:lnTo>
                <a:lnTo>
                  <a:pt x="61" y="1075"/>
                </a:lnTo>
                <a:lnTo>
                  <a:pt x="36" y="1003"/>
                </a:lnTo>
                <a:lnTo>
                  <a:pt x="18" y="928"/>
                </a:lnTo>
                <a:lnTo>
                  <a:pt x="7" y="853"/>
                </a:lnTo>
                <a:lnTo>
                  <a:pt x="0" y="774"/>
                </a:lnTo>
                <a:lnTo>
                  <a:pt x="7" y="695"/>
                </a:lnTo>
                <a:lnTo>
                  <a:pt x="18" y="620"/>
                </a:lnTo>
                <a:lnTo>
                  <a:pt x="36" y="545"/>
                </a:lnTo>
                <a:lnTo>
                  <a:pt x="61" y="473"/>
                </a:lnTo>
                <a:lnTo>
                  <a:pt x="90" y="405"/>
                </a:lnTo>
                <a:lnTo>
                  <a:pt x="126" y="344"/>
                </a:lnTo>
                <a:lnTo>
                  <a:pt x="169" y="283"/>
                </a:lnTo>
                <a:lnTo>
                  <a:pt x="215" y="229"/>
                </a:lnTo>
                <a:lnTo>
                  <a:pt x="269" y="179"/>
                </a:lnTo>
                <a:lnTo>
                  <a:pt x="326" y="133"/>
                </a:lnTo>
                <a:lnTo>
                  <a:pt x="387" y="93"/>
                </a:lnTo>
                <a:lnTo>
                  <a:pt x="448" y="61"/>
                </a:lnTo>
                <a:lnTo>
                  <a:pt x="516" y="36"/>
                </a:lnTo>
                <a:lnTo>
                  <a:pt x="588" y="18"/>
                </a:lnTo>
                <a:lnTo>
                  <a:pt x="660" y="4"/>
                </a:lnTo>
                <a:lnTo>
                  <a:pt x="735" y="0"/>
                </a:lnTo>
                <a:close/>
              </a:path>
            </a:pathLst>
          </a:custGeom>
          <a:solidFill>
            <a:srgbClr val="FFDE00"/>
          </a:solidFill>
          <a:ln w="9525">
            <a:noFill/>
            <a:round/>
            <a:headEnd/>
            <a:tailEnd/>
          </a:ln>
        </p:spPr>
        <p:txBody>
          <a:bodyPr/>
          <a:lstStyle/>
          <a:p>
            <a:endParaRPr lang="en-US"/>
          </a:p>
        </p:txBody>
      </p:sp>
      <p:sp>
        <p:nvSpPr>
          <p:cNvPr id="38923" name="Freeform 13"/>
          <p:cNvSpPr>
            <a:spLocks/>
          </p:cNvSpPr>
          <p:nvPr/>
        </p:nvSpPr>
        <p:spPr bwMode="auto">
          <a:xfrm>
            <a:off x="2578100" y="2298700"/>
            <a:ext cx="4068763" cy="3433763"/>
          </a:xfrm>
          <a:custGeom>
            <a:avLst/>
            <a:gdLst>
              <a:gd name="T0" fmla="*/ 2147483647 w 1469"/>
              <a:gd name="T1" fmla="*/ 0 h 1552"/>
              <a:gd name="T2" fmla="*/ 2147483647 w 1469"/>
              <a:gd name="T3" fmla="*/ 2147483647 h 1552"/>
              <a:gd name="T4" fmla="*/ 2147483647 w 1469"/>
              <a:gd name="T5" fmla="*/ 2147483647 h 1552"/>
              <a:gd name="T6" fmla="*/ 2147483647 w 1469"/>
              <a:gd name="T7" fmla="*/ 2147483647 h 1552"/>
              <a:gd name="T8" fmla="*/ 2147483647 w 1469"/>
              <a:gd name="T9" fmla="*/ 2147483647 h 1552"/>
              <a:gd name="T10" fmla="*/ 2147483647 w 1469"/>
              <a:gd name="T11" fmla="*/ 2147483647 h 1552"/>
              <a:gd name="T12" fmla="*/ 2147483647 w 1469"/>
              <a:gd name="T13" fmla="*/ 2147483647 h 1552"/>
              <a:gd name="T14" fmla="*/ 2147483647 w 1469"/>
              <a:gd name="T15" fmla="*/ 2147483647 h 1552"/>
              <a:gd name="T16" fmla="*/ 2147483647 w 1469"/>
              <a:gd name="T17" fmla="*/ 2147483647 h 1552"/>
              <a:gd name="T18" fmla="*/ 2147483647 w 1469"/>
              <a:gd name="T19" fmla="*/ 2147483647 h 1552"/>
              <a:gd name="T20" fmla="*/ 2147483647 w 1469"/>
              <a:gd name="T21" fmla="*/ 2147483647 h 1552"/>
              <a:gd name="T22" fmla="*/ 2147483647 w 1469"/>
              <a:gd name="T23" fmla="*/ 2147483647 h 1552"/>
              <a:gd name="T24" fmla="*/ 2147483647 w 1469"/>
              <a:gd name="T25" fmla="*/ 2147483647 h 1552"/>
              <a:gd name="T26" fmla="*/ 2147483647 w 1469"/>
              <a:gd name="T27" fmla="*/ 2147483647 h 1552"/>
              <a:gd name="T28" fmla="*/ 2147483647 w 1469"/>
              <a:gd name="T29" fmla="*/ 2147483647 h 1552"/>
              <a:gd name="T30" fmla="*/ 2147483647 w 1469"/>
              <a:gd name="T31" fmla="*/ 2147483647 h 1552"/>
              <a:gd name="T32" fmla="*/ 2147483647 w 1469"/>
              <a:gd name="T33" fmla="*/ 2147483647 h 1552"/>
              <a:gd name="T34" fmla="*/ 2147483647 w 1469"/>
              <a:gd name="T35" fmla="*/ 2147483647 h 1552"/>
              <a:gd name="T36" fmla="*/ 2147483647 w 1469"/>
              <a:gd name="T37" fmla="*/ 2147483647 h 1552"/>
              <a:gd name="T38" fmla="*/ 2147483647 w 1469"/>
              <a:gd name="T39" fmla="*/ 2147483647 h 1552"/>
              <a:gd name="T40" fmla="*/ 2147483647 w 1469"/>
              <a:gd name="T41" fmla="*/ 2147483647 h 1552"/>
              <a:gd name="T42" fmla="*/ 2147483647 w 1469"/>
              <a:gd name="T43" fmla="*/ 2147483647 h 1552"/>
              <a:gd name="T44" fmla="*/ 2147483647 w 1469"/>
              <a:gd name="T45" fmla="*/ 2147483647 h 1552"/>
              <a:gd name="T46" fmla="*/ 2147483647 w 1469"/>
              <a:gd name="T47" fmla="*/ 2147483647 h 1552"/>
              <a:gd name="T48" fmla="*/ 2147483647 w 1469"/>
              <a:gd name="T49" fmla="*/ 2147483647 h 1552"/>
              <a:gd name="T50" fmla="*/ 0 w 1469"/>
              <a:gd name="T51" fmla="*/ 2147483647 h 1552"/>
              <a:gd name="T52" fmla="*/ 2147483647 w 1469"/>
              <a:gd name="T53" fmla="*/ 2147483647 h 1552"/>
              <a:gd name="T54" fmla="*/ 2147483647 w 1469"/>
              <a:gd name="T55" fmla="*/ 2147483647 h 1552"/>
              <a:gd name="T56" fmla="*/ 2147483647 w 1469"/>
              <a:gd name="T57" fmla="*/ 2147483647 h 1552"/>
              <a:gd name="T58" fmla="*/ 2147483647 w 1469"/>
              <a:gd name="T59" fmla="*/ 2147483647 h 1552"/>
              <a:gd name="T60" fmla="*/ 2147483647 w 1469"/>
              <a:gd name="T61" fmla="*/ 2147483647 h 1552"/>
              <a:gd name="T62" fmla="*/ 2147483647 w 1469"/>
              <a:gd name="T63" fmla="*/ 2147483647 h 1552"/>
              <a:gd name="T64" fmla="*/ 2147483647 w 1469"/>
              <a:gd name="T65" fmla="*/ 2147483647 h 1552"/>
              <a:gd name="T66" fmla="*/ 2147483647 w 1469"/>
              <a:gd name="T67" fmla="*/ 2147483647 h 1552"/>
              <a:gd name="T68" fmla="*/ 2147483647 w 1469"/>
              <a:gd name="T69" fmla="*/ 0 h 15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9"/>
              <a:gd name="T106" fmla="*/ 0 h 1552"/>
              <a:gd name="T107" fmla="*/ 1469 w 1469"/>
              <a:gd name="T108" fmla="*/ 1552 h 155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9" h="1552">
                <a:moveTo>
                  <a:pt x="734" y="0"/>
                </a:moveTo>
                <a:lnTo>
                  <a:pt x="734" y="0"/>
                </a:lnTo>
                <a:lnTo>
                  <a:pt x="810" y="4"/>
                </a:lnTo>
                <a:lnTo>
                  <a:pt x="881" y="15"/>
                </a:lnTo>
                <a:lnTo>
                  <a:pt x="953" y="33"/>
                </a:lnTo>
                <a:lnTo>
                  <a:pt x="1021" y="61"/>
                </a:lnTo>
                <a:lnTo>
                  <a:pt x="1086" y="94"/>
                </a:lnTo>
                <a:lnTo>
                  <a:pt x="1147" y="133"/>
                </a:lnTo>
                <a:lnTo>
                  <a:pt x="1204" y="176"/>
                </a:lnTo>
                <a:lnTo>
                  <a:pt x="1254" y="226"/>
                </a:lnTo>
                <a:lnTo>
                  <a:pt x="1301" y="283"/>
                </a:lnTo>
                <a:lnTo>
                  <a:pt x="1344" y="341"/>
                </a:lnTo>
                <a:lnTo>
                  <a:pt x="1383" y="405"/>
                </a:lnTo>
                <a:lnTo>
                  <a:pt x="1412" y="473"/>
                </a:lnTo>
                <a:lnTo>
                  <a:pt x="1437" y="545"/>
                </a:lnTo>
                <a:lnTo>
                  <a:pt x="1455" y="620"/>
                </a:lnTo>
                <a:lnTo>
                  <a:pt x="1465" y="696"/>
                </a:lnTo>
                <a:lnTo>
                  <a:pt x="1469" y="774"/>
                </a:lnTo>
                <a:lnTo>
                  <a:pt x="1465" y="857"/>
                </a:lnTo>
                <a:lnTo>
                  <a:pt x="1455" y="932"/>
                </a:lnTo>
                <a:lnTo>
                  <a:pt x="1437" y="1007"/>
                </a:lnTo>
                <a:lnTo>
                  <a:pt x="1412" y="1079"/>
                </a:lnTo>
                <a:lnTo>
                  <a:pt x="1383" y="1147"/>
                </a:lnTo>
                <a:lnTo>
                  <a:pt x="1344" y="1208"/>
                </a:lnTo>
                <a:lnTo>
                  <a:pt x="1301" y="1269"/>
                </a:lnTo>
                <a:lnTo>
                  <a:pt x="1254" y="1326"/>
                </a:lnTo>
                <a:lnTo>
                  <a:pt x="1204" y="1376"/>
                </a:lnTo>
                <a:lnTo>
                  <a:pt x="1147" y="1419"/>
                </a:lnTo>
                <a:lnTo>
                  <a:pt x="1086" y="1459"/>
                </a:lnTo>
                <a:lnTo>
                  <a:pt x="1021" y="1491"/>
                </a:lnTo>
                <a:lnTo>
                  <a:pt x="953" y="1516"/>
                </a:lnTo>
                <a:lnTo>
                  <a:pt x="881" y="1538"/>
                </a:lnTo>
                <a:lnTo>
                  <a:pt x="810" y="1548"/>
                </a:lnTo>
                <a:lnTo>
                  <a:pt x="734" y="1552"/>
                </a:lnTo>
                <a:lnTo>
                  <a:pt x="659" y="1548"/>
                </a:lnTo>
                <a:lnTo>
                  <a:pt x="587" y="1538"/>
                </a:lnTo>
                <a:lnTo>
                  <a:pt x="516" y="1516"/>
                </a:lnTo>
                <a:lnTo>
                  <a:pt x="448" y="1491"/>
                </a:lnTo>
                <a:lnTo>
                  <a:pt x="383" y="1459"/>
                </a:lnTo>
                <a:lnTo>
                  <a:pt x="322" y="1419"/>
                </a:lnTo>
                <a:lnTo>
                  <a:pt x="268" y="1376"/>
                </a:lnTo>
                <a:lnTo>
                  <a:pt x="215" y="1326"/>
                </a:lnTo>
                <a:lnTo>
                  <a:pt x="168" y="1269"/>
                </a:lnTo>
                <a:lnTo>
                  <a:pt x="125" y="1208"/>
                </a:lnTo>
                <a:lnTo>
                  <a:pt x="89" y="1147"/>
                </a:lnTo>
                <a:lnTo>
                  <a:pt x="57" y="1079"/>
                </a:lnTo>
                <a:lnTo>
                  <a:pt x="32" y="1007"/>
                </a:lnTo>
                <a:lnTo>
                  <a:pt x="14" y="932"/>
                </a:lnTo>
                <a:lnTo>
                  <a:pt x="3" y="857"/>
                </a:lnTo>
                <a:lnTo>
                  <a:pt x="0" y="774"/>
                </a:lnTo>
                <a:lnTo>
                  <a:pt x="3" y="696"/>
                </a:lnTo>
                <a:lnTo>
                  <a:pt x="14" y="620"/>
                </a:lnTo>
                <a:lnTo>
                  <a:pt x="32" y="545"/>
                </a:lnTo>
                <a:lnTo>
                  <a:pt x="57" y="473"/>
                </a:lnTo>
                <a:lnTo>
                  <a:pt x="89" y="405"/>
                </a:lnTo>
                <a:lnTo>
                  <a:pt x="125" y="341"/>
                </a:lnTo>
                <a:lnTo>
                  <a:pt x="168" y="283"/>
                </a:lnTo>
                <a:lnTo>
                  <a:pt x="215" y="226"/>
                </a:lnTo>
                <a:lnTo>
                  <a:pt x="268" y="176"/>
                </a:lnTo>
                <a:lnTo>
                  <a:pt x="322" y="133"/>
                </a:lnTo>
                <a:lnTo>
                  <a:pt x="383" y="94"/>
                </a:lnTo>
                <a:lnTo>
                  <a:pt x="448" y="61"/>
                </a:lnTo>
                <a:lnTo>
                  <a:pt x="516" y="33"/>
                </a:lnTo>
                <a:lnTo>
                  <a:pt x="587" y="15"/>
                </a:lnTo>
                <a:lnTo>
                  <a:pt x="659" y="4"/>
                </a:lnTo>
                <a:lnTo>
                  <a:pt x="734" y="0"/>
                </a:lnTo>
                <a:close/>
              </a:path>
            </a:pathLst>
          </a:custGeom>
          <a:solidFill>
            <a:srgbClr val="FFD900"/>
          </a:solidFill>
          <a:ln w="9525">
            <a:noFill/>
            <a:round/>
            <a:headEnd/>
            <a:tailEnd/>
          </a:ln>
        </p:spPr>
        <p:txBody>
          <a:bodyPr/>
          <a:lstStyle/>
          <a:p>
            <a:endParaRPr lang="en-US"/>
          </a:p>
        </p:txBody>
      </p:sp>
      <p:sp>
        <p:nvSpPr>
          <p:cNvPr id="38924" name="Freeform 14"/>
          <p:cNvSpPr>
            <a:spLocks/>
          </p:cNvSpPr>
          <p:nvPr/>
        </p:nvSpPr>
        <p:spPr bwMode="auto">
          <a:xfrm>
            <a:off x="2555875" y="2282825"/>
            <a:ext cx="4102100" cy="3459163"/>
          </a:xfrm>
          <a:custGeom>
            <a:avLst/>
            <a:gdLst>
              <a:gd name="T0" fmla="*/ 2147483647 w 1481"/>
              <a:gd name="T1" fmla="*/ 0 h 1563"/>
              <a:gd name="T2" fmla="*/ 2147483647 w 1481"/>
              <a:gd name="T3" fmla="*/ 2147483647 h 1563"/>
              <a:gd name="T4" fmla="*/ 2147483647 w 1481"/>
              <a:gd name="T5" fmla="*/ 2147483647 h 1563"/>
              <a:gd name="T6" fmla="*/ 2147483647 w 1481"/>
              <a:gd name="T7" fmla="*/ 2147483647 h 1563"/>
              <a:gd name="T8" fmla="*/ 2147483647 w 1481"/>
              <a:gd name="T9" fmla="*/ 2147483647 h 1563"/>
              <a:gd name="T10" fmla="*/ 2147483647 w 1481"/>
              <a:gd name="T11" fmla="*/ 2147483647 h 1563"/>
              <a:gd name="T12" fmla="*/ 2147483647 w 1481"/>
              <a:gd name="T13" fmla="*/ 2147483647 h 1563"/>
              <a:gd name="T14" fmla="*/ 2147483647 w 1481"/>
              <a:gd name="T15" fmla="*/ 2147483647 h 1563"/>
              <a:gd name="T16" fmla="*/ 2147483647 w 1481"/>
              <a:gd name="T17" fmla="*/ 2147483647 h 1563"/>
              <a:gd name="T18" fmla="*/ 2147483647 w 1481"/>
              <a:gd name="T19" fmla="*/ 2147483647 h 1563"/>
              <a:gd name="T20" fmla="*/ 2147483647 w 1481"/>
              <a:gd name="T21" fmla="*/ 2147483647 h 1563"/>
              <a:gd name="T22" fmla="*/ 2147483647 w 1481"/>
              <a:gd name="T23" fmla="*/ 2147483647 h 1563"/>
              <a:gd name="T24" fmla="*/ 2147483647 w 1481"/>
              <a:gd name="T25" fmla="*/ 2147483647 h 1563"/>
              <a:gd name="T26" fmla="*/ 2147483647 w 1481"/>
              <a:gd name="T27" fmla="*/ 2147483647 h 1563"/>
              <a:gd name="T28" fmla="*/ 2147483647 w 1481"/>
              <a:gd name="T29" fmla="*/ 2147483647 h 1563"/>
              <a:gd name="T30" fmla="*/ 2147483647 w 1481"/>
              <a:gd name="T31" fmla="*/ 2147483647 h 1563"/>
              <a:gd name="T32" fmla="*/ 2147483647 w 1481"/>
              <a:gd name="T33" fmla="*/ 2147483647 h 1563"/>
              <a:gd name="T34" fmla="*/ 2147483647 w 1481"/>
              <a:gd name="T35" fmla="*/ 2147483647 h 1563"/>
              <a:gd name="T36" fmla="*/ 2147483647 w 1481"/>
              <a:gd name="T37" fmla="*/ 2147483647 h 1563"/>
              <a:gd name="T38" fmla="*/ 2147483647 w 1481"/>
              <a:gd name="T39" fmla="*/ 2147483647 h 1563"/>
              <a:gd name="T40" fmla="*/ 2147483647 w 1481"/>
              <a:gd name="T41" fmla="*/ 2147483647 h 1563"/>
              <a:gd name="T42" fmla="*/ 2147483647 w 1481"/>
              <a:gd name="T43" fmla="*/ 2147483647 h 1563"/>
              <a:gd name="T44" fmla="*/ 2147483647 w 1481"/>
              <a:gd name="T45" fmla="*/ 2147483647 h 1563"/>
              <a:gd name="T46" fmla="*/ 2147483647 w 1481"/>
              <a:gd name="T47" fmla="*/ 2147483647 h 1563"/>
              <a:gd name="T48" fmla="*/ 2147483647 w 1481"/>
              <a:gd name="T49" fmla="*/ 2147483647 h 1563"/>
              <a:gd name="T50" fmla="*/ 0 w 1481"/>
              <a:gd name="T51" fmla="*/ 2147483647 h 1563"/>
              <a:gd name="T52" fmla="*/ 2147483647 w 1481"/>
              <a:gd name="T53" fmla="*/ 2147483647 h 1563"/>
              <a:gd name="T54" fmla="*/ 2147483647 w 1481"/>
              <a:gd name="T55" fmla="*/ 2147483647 h 1563"/>
              <a:gd name="T56" fmla="*/ 2147483647 w 1481"/>
              <a:gd name="T57" fmla="*/ 2147483647 h 1563"/>
              <a:gd name="T58" fmla="*/ 2147483647 w 1481"/>
              <a:gd name="T59" fmla="*/ 2147483647 h 1563"/>
              <a:gd name="T60" fmla="*/ 2147483647 w 1481"/>
              <a:gd name="T61" fmla="*/ 2147483647 h 1563"/>
              <a:gd name="T62" fmla="*/ 2147483647 w 1481"/>
              <a:gd name="T63" fmla="*/ 2147483647 h 1563"/>
              <a:gd name="T64" fmla="*/ 2147483647 w 1481"/>
              <a:gd name="T65" fmla="*/ 2147483647 h 1563"/>
              <a:gd name="T66" fmla="*/ 2147483647 w 1481"/>
              <a:gd name="T67" fmla="*/ 2147483647 h 1563"/>
              <a:gd name="T68" fmla="*/ 2147483647 w 1481"/>
              <a:gd name="T69" fmla="*/ 0 h 15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1"/>
              <a:gd name="T106" fmla="*/ 0 h 1563"/>
              <a:gd name="T107" fmla="*/ 1481 w 1481"/>
              <a:gd name="T108" fmla="*/ 1563 h 156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1" h="1563">
                <a:moveTo>
                  <a:pt x="739" y="0"/>
                </a:moveTo>
                <a:lnTo>
                  <a:pt x="739" y="0"/>
                </a:lnTo>
                <a:lnTo>
                  <a:pt x="814" y="4"/>
                </a:lnTo>
                <a:lnTo>
                  <a:pt x="889" y="18"/>
                </a:lnTo>
                <a:lnTo>
                  <a:pt x="961" y="36"/>
                </a:lnTo>
                <a:lnTo>
                  <a:pt x="1029" y="61"/>
                </a:lnTo>
                <a:lnTo>
                  <a:pt x="1094" y="93"/>
                </a:lnTo>
                <a:lnTo>
                  <a:pt x="1155" y="133"/>
                </a:lnTo>
                <a:lnTo>
                  <a:pt x="1208" y="179"/>
                </a:lnTo>
                <a:lnTo>
                  <a:pt x="1262" y="230"/>
                </a:lnTo>
                <a:lnTo>
                  <a:pt x="1309" y="283"/>
                </a:lnTo>
                <a:lnTo>
                  <a:pt x="1352" y="344"/>
                </a:lnTo>
                <a:lnTo>
                  <a:pt x="1391" y="409"/>
                </a:lnTo>
                <a:lnTo>
                  <a:pt x="1420" y="477"/>
                </a:lnTo>
                <a:lnTo>
                  <a:pt x="1445" y="548"/>
                </a:lnTo>
                <a:lnTo>
                  <a:pt x="1463" y="624"/>
                </a:lnTo>
                <a:lnTo>
                  <a:pt x="1477" y="703"/>
                </a:lnTo>
                <a:lnTo>
                  <a:pt x="1481" y="781"/>
                </a:lnTo>
                <a:lnTo>
                  <a:pt x="1477" y="860"/>
                </a:lnTo>
                <a:lnTo>
                  <a:pt x="1463" y="939"/>
                </a:lnTo>
                <a:lnTo>
                  <a:pt x="1445" y="1011"/>
                </a:lnTo>
                <a:lnTo>
                  <a:pt x="1420" y="1082"/>
                </a:lnTo>
                <a:lnTo>
                  <a:pt x="1391" y="1150"/>
                </a:lnTo>
                <a:lnTo>
                  <a:pt x="1352" y="1215"/>
                </a:lnTo>
                <a:lnTo>
                  <a:pt x="1309" y="1276"/>
                </a:lnTo>
                <a:lnTo>
                  <a:pt x="1262" y="1333"/>
                </a:lnTo>
                <a:lnTo>
                  <a:pt x="1208" y="1383"/>
                </a:lnTo>
                <a:lnTo>
                  <a:pt x="1155" y="1426"/>
                </a:lnTo>
                <a:lnTo>
                  <a:pt x="1094" y="1466"/>
                </a:lnTo>
                <a:lnTo>
                  <a:pt x="1029" y="1498"/>
                </a:lnTo>
                <a:lnTo>
                  <a:pt x="961" y="1527"/>
                </a:lnTo>
                <a:lnTo>
                  <a:pt x="889" y="1545"/>
                </a:lnTo>
                <a:lnTo>
                  <a:pt x="814" y="1555"/>
                </a:lnTo>
                <a:lnTo>
                  <a:pt x="739" y="1563"/>
                </a:lnTo>
                <a:lnTo>
                  <a:pt x="664" y="1555"/>
                </a:lnTo>
                <a:lnTo>
                  <a:pt x="592" y="1545"/>
                </a:lnTo>
                <a:lnTo>
                  <a:pt x="520" y="1527"/>
                </a:lnTo>
                <a:lnTo>
                  <a:pt x="452" y="1498"/>
                </a:lnTo>
                <a:lnTo>
                  <a:pt x="388" y="1466"/>
                </a:lnTo>
                <a:lnTo>
                  <a:pt x="327" y="1426"/>
                </a:lnTo>
                <a:lnTo>
                  <a:pt x="269" y="1383"/>
                </a:lnTo>
                <a:lnTo>
                  <a:pt x="219" y="1333"/>
                </a:lnTo>
                <a:lnTo>
                  <a:pt x="169" y="1276"/>
                </a:lnTo>
                <a:lnTo>
                  <a:pt x="126" y="1215"/>
                </a:lnTo>
                <a:lnTo>
                  <a:pt x="90" y="1150"/>
                </a:lnTo>
                <a:lnTo>
                  <a:pt x="58" y="1082"/>
                </a:lnTo>
                <a:lnTo>
                  <a:pt x="33" y="1011"/>
                </a:lnTo>
                <a:lnTo>
                  <a:pt x="15" y="939"/>
                </a:lnTo>
                <a:lnTo>
                  <a:pt x="4" y="860"/>
                </a:lnTo>
                <a:lnTo>
                  <a:pt x="0" y="781"/>
                </a:lnTo>
                <a:lnTo>
                  <a:pt x="4" y="703"/>
                </a:lnTo>
                <a:lnTo>
                  <a:pt x="15" y="624"/>
                </a:lnTo>
                <a:lnTo>
                  <a:pt x="33" y="548"/>
                </a:lnTo>
                <a:lnTo>
                  <a:pt x="58" y="477"/>
                </a:lnTo>
                <a:lnTo>
                  <a:pt x="90" y="409"/>
                </a:lnTo>
                <a:lnTo>
                  <a:pt x="126" y="344"/>
                </a:lnTo>
                <a:lnTo>
                  <a:pt x="169" y="283"/>
                </a:lnTo>
                <a:lnTo>
                  <a:pt x="219" y="230"/>
                </a:lnTo>
                <a:lnTo>
                  <a:pt x="269" y="179"/>
                </a:lnTo>
                <a:lnTo>
                  <a:pt x="327" y="133"/>
                </a:lnTo>
                <a:lnTo>
                  <a:pt x="388" y="93"/>
                </a:lnTo>
                <a:lnTo>
                  <a:pt x="452" y="61"/>
                </a:lnTo>
                <a:lnTo>
                  <a:pt x="520" y="36"/>
                </a:lnTo>
                <a:lnTo>
                  <a:pt x="592" y="18"/>
                </a:lnTo>
                <a:lnTo>
                  <a:pt x="664" y="4"/>
                </a:lnTo>
                <a:lnTo>
                  <a:pt x="739" y="0"/>
                </a:lnTo>
                <a:close/>
              </a:path>
            </a:pathLst>
          </a:custGeom>
          <a:solidFill>
            <a:srgbClr val="FFD100"/>
          </a:solidFill>
          <a:ln w="9525">
            <a:noFill/>
            <a:round/>
            <a:headEnd/>
            <a:tailEnd/>
          </a:ln>
        </p:spPr>
        <p:txBody>
          <a:bodyPr/>
          <a:lstStyle/>
          <a:p>
            <a:endParaRPr lang="en-US"/>
          </a:p>
        </p:txBody>
      </p:sp>
      <p:sp>
        <p:nvSpPr>
          <p:cNvPr id="38925" name="Freeform 15"/>
          <p:cNvSpPr>
            <a:spLocks/>
          </p:cNvSpPr>
          <p:nvPr/>
        </p:nvSpPr>
        <p:spPr bwMode="auto">
          <a:xfrm>
            <a:off x="2536825" y="2276475"/>
            <a:ext cx="4121150" cy="3465513"/>
          </a:xfrm>
          <a:custGeom>
            <a:avLst/>
            <a:gdLst>
              <a:gd name="T0" fmla="*/ 2147483647 w 1488"/>
              <a:gd name="T1" fmla="*/ 0 h 1566"/>
              <a:gd name="T2" fmla="*/ 2147483647 w 1488"/>
              <a:gd name="T3" fmla="*/ 2147483647 h 1566"/>
              <a:gd name="T4" fmla="*/ 2147483647 w 1488"/>
              <a:gd name="T5" fmla="*/ 2147483647 h 1566"/>
              <a:gd name="T6" fmla="*/ 2147483647 w 1488"/>
              <a:gd name="T7" fmla="*/ 2147483647 h 1566"/>
              <a:gd name="T8" fmla="*/ 2147483647 w 1488"/>
              <a:gd name="T9" fmla="*/ 2147483647 h 1566"/>
              <a:gd name="T10" fmla="*/ 2147483647 w 1488"/>
              <a:gd name="T11" fmla="*/ 2147483647 h 1566"/>
              <a:gd name="T12" fmla="*/ 2147483647 w 1488"/>
              <a:gd name="T13" fmla="*/ 2147483647 h 1566"/>
              <a:gd name="T14" fmla="*/ 2147483647 w 1488"/>
              <a:gd name="T15" fmla="*/ 2147483647 h 1566"/>
              <a:gd name="T16" fmla="*/ 2147483647 w 1488"/>
              <a:gd name="T17" fmla="*/ 2147483647 h 1566"/>
              <a:gd name="T18" fmla="*/ 2147483647 w 1488"/>
              <a:gd name="T19" fmla="*/ 2147483647 h 1566"/>
              <a:gd name="T20" fmla="*/ 2147483647 w 1488"/>
              <a:gd name="T21" fmla="*/ 2147483647 h 1566"/>
              <a:gd name="T22" fmla="*/ 2147483647 w 1488"/>
              <a:gd name="T23" fmla="*/ 2147483647 h 1566"/>
              <a:gd name="T24" fmla="*/ 2147483647 w 1488"/>
              <a:gd name="T25" fmla="*/ 2147483647 h 1566"/>
              <a:gd name="T26" fmla="*/ 2147483647 w 1488"/>
              <a:gd name="T27" fmla="*/ 2147483647 h 1566"/>
              <a:gd name="T28" fmla="*/ 2147483647 w 1488"/>
              <a:gd name="T29" fmla="*/ 2147483647 h 1566"/>
              <a:gd name="T30" fmla="*/ 2147483647 w 1488"/>
              <a:gd name="T31" fmla="*/ 2147483647 h 1566"/>
              <a:gd name="T32" fmla="*/ 2147483647 w 1488"/>
              <a:gd name="T33" fmla="*/ 2147483647 h 1566"/>
              <a:gd name="T34" fmla="*/ 2147483647 w 1488"/>
              <a:gd name="T35" fmla="*/ 2147483647 h 1566"/>
              <a:gd name="T36" fmla="*/ 2147483647 w 1488"/>
              <a:gd name="T37" fmla="*/ 2147483647 h 1566"/>
              <a:gd name="T38" fmla="*/ 2147483647 w 1488"/>
              <a:gd name="T39" fmla="*/ 2147483647 h 1566"/>
              <a:gd name="T40" fmla="*/ 2147483647 w 1488"/>
              <a:gd name="T41" fmla="*/ 2147483647 h 1566"/>
              <a:gd name="T42" fmla="*/ 2147483647 w 1488"/>
              <a:gd name="T43" fmla="*/ 2147483647 h 1566"/>
              <a:gd name="T44" fmla="*/ 2147483647 w 1488"/>
              <a:gd name="T45" fmla="*/ 2147483647 h 1566"/>
              <a:gd name="T46" fmla="*/ 2147483647 w 1488"/>
              <a:gd name="T47" fmla="*/ 2147483647 h 1566"/>
              <a:gd name="T48" fmla="*/ 2147483647 w 1488"/>
              <a:gd name="T49" fmla="*/ 2147483647 h 1566"/>
              <a:gd name="T50" fmla="*/ 0 w 1488"/>
              <a:gd name="T51" fmla="*/ 2147483647 h 1566"/>
              <a:gd name="T52" fmla="*/ 2147483647 w 1488"/>
              <a:gd name="T53" fmla="*/ 2147483647 h 1566"/>
              <a:gd name="T54" fmla="*/ 2147483647 w 1488"/>
              <a:gd name="T55" fmla="*/ 2147483647 h 1566"/>
              <a:gd name="T56" fmla="*/ 2147483647 w 1488"/>
              <a:gd name="T57" fmla="*/ 2147483647 h 1566"/>
              <a:gd name="T58" fmla="*/ 2147483647 w 1488"/>
              <a:gd name="T59" fmla="*/ 2147483647 h 1566"/>
              <a:gd name="T60" fmla="*/ 2147483647 w 1488"/>
              <a:gd name="T61" fmla="*/ 2147483647 h 1566"/>
              <a:gd name="T62" fmla="*/ 2147483647 w 1488"/>
              <a:gd name="T63" fmla="*/ 2147483647 h 1566"/>
              <a:gd name="T64" fmla="*/ 2147483647 w 1488"/>
              <a:gd name="T65" fmla="*/ 2147483647 h 1566"/>
              <a:gd name="T66" fmla="*/ 2147483647 w 1488"/>
              <a:gd name="T67" fmla="*/ 2147483647 h 1566"/>
              <a:gd name="T68" fmla="*/ 2147483647 w 1488"/>
              <a:gd name="T69" fmla="*/ 0 h 15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8"/>
              <a:gd name="T106" fmla="*/ 0 h 1566"/>
              <a:gd name="T107" fmla="*/ 1488 w 1488"/>
              <a:gd name="T108" fmla="*/ 1566 h 15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8" h="1566">
                <a:moveTo>
                  <a:pt x="746" y="0"/>
                </a:moveTo>
                <a:lnTo>
                  <a:pt x="746" y="0"/>
                </a:lnTo>
                <a:lnTo>
                  <a:pt x="821" y="3"/>
                </a:lnTo>
                <a:lnTo>
                  <a:pt x="893" y="14"/>
                </a:lnTo>
                <a:lnTo>
                  <a:pt x="964" y="32"/>
                </a:lnTo>
                <a:lnTo>
                  <a:pt x="1032" y="61"/>
                </a:lnTo>
                <a:lnTo>
                  <a:pt x="1097" y="93"/>
                </a:lnTo>
                <a:lnTo>
                  <a:pt x="1158" y="132"/>
                </a:lnTo>
                <a:lnTo>
                  <a:pt x="1215" y="179"/>
                </a:lnTo>
                <a:lnTo>
                  <a:pt x="1269" y="229"/>
                </a:lnTo>
                <a:lnTo>
                  <a:pt x="1319" y="283"/>
                </a:lnTo>
                <a:lnTo>
                  <a:pt x="1359" y="344"/>
                </a:lnTo>
                <a:lnTo>
                  <a:pt x="1398" y="408"/>
                </a:lnTo>
                <a:lnTo>
                  <a:pt x="1430" y="476"/>
                </a:lnTo>
                <a:lnTo>
                  <a:pt x="1455" y="548"/>
                </a:lnTo>
                <a:lnTo>
                  <a:pt x="1473" y="623"/>
                </a:lnTo>
                <a:lnTo>
                  <a:pt x="1484" y="702"/>
                </a:lnTo>
                <a:lnTo>
                  <a:pt x="1488" y="781"/>
                </a:lnTo>
                <a:lnTo>
                  <a:pt x="1484" y="863"/>
                </a:lnTo>
                <a:lnTo>
                  <a:pt x="1473" y="938"/>
                </a:lnTo>
                <a:lnTo>
                  <a:pt x="1455" y="1014"/>
                </a:lnTo>
                <a:lnTo>
                  <a:pt x="1430" y="1085"/>
                </a:lnTo>
                <a:lnTo>
                  <a:pt x="1398" y="1153"/>
                </a:lnTo>
                <a:lnTo>
                  <a:pt x="1359" y="1218"/>
                </a:lnTo>
                <a:lnTo>
                  <a:pt x="1319" y="1279"/>
                </a:lnTo>
                <a:lnTo>
                  <a:pt x="1269" y="1336"/>
                </a:lnTo>
                <a:lnTo>
                  <a:pt x="1215" y="1386"/>
                </a:lnTo>
                <a:lnTo>
                  <a:pt x="1158" y="1433"/>
                </a:lnTo>
                <a:lnTo>
                  <a:pt x="1097" y="1472"/>
                </a:lnTo>
                <a:lnTo>
                  <a:pt x="1032" y="1505"/>
                </a:lnTo>
                <a:lnTo>
                  <a:pt x="964" y="1530"/>
                </a:lnTo>
                <a:lnTo>
                  <a:pt x="893" y="1551"/>
                </a:lnTo>
                <a:lnTo>
                  <a:pt x="821" y="1562"/>
                </a:lnTo>
                <a:lnTo>
                  <a:pt x="746" y="1566"/>
                </a:lnTo>
                <a:lnTo>
                  <a:pt x="671" y="1562"/>
                </a:lnTo>
                <a:lnTo>
                  <a:pt x="595" y="1551"/>
                </a:lnTo>
                <a:lnTo>
                  <a:pt x="524" y="1530"/>
                </a:lnTo>
                <a:lnTo>
                  <a:pt x="455" y="1505"/>
                </a:lnTo>
                <a:lnTo>
                  <a:pt x="391" y="1472"/>
                </a:lnTo>
                <a:lnTo>
                  <a:pt x="330" y="1433"/>
                </a:lnTo>
                <a:lnTo>
                  <a:pt x="273" y="1386"/>
                </a:lnTo>
                <a:lnTo>
                  <a:pt x="219" y="1336"/>
                </a:lnTo>
                <a:lnTo>
                  <a:pt x="172" y="1279"/>
                </a:lnTo>
                <a:lnTo>
                  <a:pt x="129" y="1218"/>
                </a:lnTo>
                <a:lnTo>
                  <a:pt x="93" y="1153"/>
                </a:lnTo>
                <a:lnTo>
                  <a:pt x="61" y="1085"/>
                </a:lnTo>
                <a:lnTo>
                  <a:pt x="36" y="1014"/>
                </a:lnTo>
                <a:lnTo>
                  <a:pt x="18" y="938"/>
                </a:lnTo>
                <a:lnTo>
                  <a:pt x="7" y="863"/>
                </a:lnTo>
                <a:lnTo>
                  <a:pt x="0" y="781"/>
                </a:lnTo>
                <a:lnTo>
                  <a:pt x="7" y="702"/>
                </a:lnTo>
                <a:lnTo>
                  <a:pt x="18" y="623"/>
                </a:lnTo>
                <a:lnTo>
                  <a:pt x="36" y="548"/>
                </a:lnTo>
                <a:lnTo>
                  <a:pt x="61" y="476"/>
                </a:lnTo>
                <a:lnTo>
                  <a:pt x="93" y="408"/>
                </a:lnTo>
                <a:lnTo>
                  <a:pt x="129" y="344"/>
                </a:lnTo>
                <a:lnTo>
                  <a:pt x="172" y="283"/>
                </a:lnTo>
                <a:lnTo>
                  <a:pt x="219" y="229"/>
                </a:lnTo>
                <a:lnTo>
                  <a:pt x="273" y="179"/>
                </a:lnTo>
                <a:lnTo>
                  <a:pt x="330" y="132"/>
                </a:lnTo>
                <a:lnTo>
                  <a:pt x="391" y="93"/>
                </a:lnTo>
                <a:lnTo>
                  <a:pt x="455" y="61"/>
                </a:lnTo>
                <a:lnTo>
                  <a:pt x="524" y="32"/>
                </a:lnTo>
                <a:lnTo>
                  <a:pt x="595" y="14"/>
                </a:lnTo>
                <a:lnTo>
                  <a:pt x="671" y="3"/>
                </a:lnTo>
                <a:lnTo>
                  <a:pt x="746" y="0"/>
                </a:lnTo>
                <a:close/>
              </a:path>
            </a:pathLst>
          </a:custGeom>
          <a:solidFill>
            <a:srgbClr val="FFCC00"/>
          </a:solidFill>
          <a:ln w="9525">
            <a:noFill/>
            <a:round/>
            <a:headEnd/>
            <a:tailEnd/>
          </a:ln>
        </p:spPr>
        <p:txBody>
          <a:bodyPr/>
          <a:lstStyle/>
          <a:p>
            <a:endParaRPr lang="en-US"/>
          </a:p>
        </p:txBody>
      </p:sp>
      <p:sp>
        <p:nvSpPr>
          <p:cNvPr id="38926" name="Freeform 16"/>
          <p:cNvSpPr>
            <a:spLocks/>
          </p:cNvSpPr>
          <p:nvPr/>
        </p:nvSpPr>
        <p:spPr bwMode="auto">
          <a:xfrm>
            <a:off x="2528888" y="2259013"/>
            <a:ext cx="4129087" cy="3482975"/>
          </a:xfrm>
          <a:custGeom>
            <a:avLst/>
            <a:gdLst>
              <a:gd name="T0" fmla="*/ 2147483647 w 1491"/>
              <a:gd name="T1" fmla="*/ 0 h 1574"/>
              <a:gd name="T2" fmla="*/ 2147483647 w 1491"/>
              <a:gd name="T3" fmla="*/ 2147483647 h 1574"/>
              <a:gd name="T4" fmla="*/ 2147483647 w 1491"/>
              <a:gd name="T5" fmla="*/ 2147483647 h 1574"/>
              <a:gd name="T6" fmla="*/ 2147483647 w 1491"/>
              <a:gd name="T7" fmla="*/ 2147483647 h 1574"/>
              <a:gd name="T8" fmla="*/ 2147483647 w 1491"/>
              <a:gd name="T9" fmla="*/ 2147483647 h 1574"/>
              <a:gd name="T10" fmla="*/ 2147483647 w 1491"/>
              <a:gd name="T11" fmla="*/ 2147483647 h 1574"/>
              <a:gd name="T12" fmla="*/ 2147483647 w 1491"/>
              <a:gd name="T13" fmla="*/ 2147483647 h 1574"/>
              <a:gd name="T14" fmla="*/ 2147483647 w 1491"/>
              <a:gd name="T15" fmla="*/ 2147483647 h 1574"/>
              <a:gd name="T16" fmla="*/ 2147483647 w 1491"/>
              <a:gd name="T17" fmla="*/ 2147483647 h 1574"/>
              <a:gd name="T18" fmla="*/ 2147483647 w 1491"/>
              <a:gd name="T19" fmla="*/ 2147483647 h 1574"/>
              <a:gd name="T20" fmla="*/ 2147483647 w 1491"/>
              <a:gd name="T21" fmla="*/ 2147483647 h 1574"/>
              <a:gd name="T22" fmla="*/ 2147483647 w 1491"/>
              <a:gd name="T23" fmla="*/ 2147483647 h 1574"/>
              <a:gd name="T24" fmla="*/ 2147483647 w 1491"/>
              <a:gd name="T25" fmla="*/ 2147483647 h 1574"/>
              <a:gd name="T26" fmla="*/ 2147483647 w 1491"/>
              <a:gd name="T27" fmla="*/ 2147483647 h 1574"/>
              <a:gd name="T28" fmla="*/ 2147483647 w 1491"/>
              <a:gd name="T29" fmla="*/ 2147483647 h 1574"/>
              <a:gd name="T30" fmla="*/ 2147483647 w 1491"/>
              <a:gd name="T31" fmla="*/ 2147483647 h 1574"/>
              <a:gd name="T32" fmla="*/ 2147483647 w 1491"/>
              <a:gd name="T33" fmla="*/ 2147483647 h 1574"/>
              <a:gd name="T34" fmla="*/ 2147483647 w 1491"/>
              <a:gd name="T35" fmla="*/ 2147483647 h 1574"/>
              <a:gd name="T36" fmla="*/ 2147483647 w 1491"/>
              <a:gd name="T37" fmla="*/ 2147483647 h 1574"/>
              <a:gd name="T38" fmla="*/ 2147483647 w 1491"/>
              <a:gd name="T39" fmla="*/ 2147483647 h 1574"/>
              <a:gd name="T40" fmla="*/ 2147483647 w 1491"/>
              <a:gd name="T41" fmla="*/ 2147483647 h 1574"/>
              <a:gd name="T42" fmla="*/ 2147483647 w 1491"/>
              <a:gd name="T43" fmla="*/ 2147483647 h 1574"/>
              <a:gd name="T44" fmla="*/ 2147483647 w 1491"/>
              <a:gd name="T45" fmla="*/ 2147483647 h 1574"/>
              <a:gd name="T46" fmla="*/ 2147483647 w 1491"/>
              <a:gd name="T47" fmla="*/ 2147483647 h 1574"/>
              <a:gd name="T48" fmla="*/ 2147483647 w 1491"/>
              <a:gd name="T49" fmla="*/ 2147483647 h 1574"/>
              <a:gd name="T50" fmla="*/ 0 w 1491"/>
              <a:gd name="T51" fmla="*/ 2147483647 h 1574"/>
              <a:gd name="T52" fmla="*/ 2147483647 w 1491"/>
              <a:gd name="T53" fmla="*/ 2147483647 h 1574"/>
              <a:gd name="T54" fmla="*/ 2147483647 w 1491"/>
              <a:gd name="T55" fmla="*/ 2147483647 h 1574"/>
              <a:gd name="T56" fmla="*/ 2147483647 w 1491"/>
              <a:gd name="T57" fmla="*/ 2147483647 h 1574"/>
              <a:gd name="T58" fmla="*/ 2147483647 w 1491"/>
              <a:gd name="T59" fmla="*/ 2147483647 h 1574"/>
              <a:gd name="T60" fmla="*/ 2147483647 w 1491"/>
              <a:gd name="T61" fmla="*/ 2147483647 h 1574"/>
              <a:gd name="T62" fmla="*/ 2147483647 w 1491"/>
              <a:gd name="T63" fmla="*/ 2147483647 h 1574"/>
              <a:gd name="T64" fmla="*/ 2147483647 w 1491"/>
              <a:gd name="T65" fmla="*/ 2147483647 h 1574"/>
              <a:gd name="T66" fmla="*/ 2147483647 w 1491"/>
              <a:gd name="T67" fmla="*/ 2147483647 h 1574"/>
              <a:gd name="T68" fmla="*/ 2147483647 w 1491"/>
              <a:gd name="T69" fmla="*/ 0 h 157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91"/>
              <a:gd name="T106" fmla="*/ 0 h 1574"/>
              <a:gd name="T107" fmla="*/ 1491 w 1491"/>
              <a:gd name="T108" fmla="*/ 1574 h 157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91" h="1574">
                <a:moveTo>
                  <a:pt x="745" y="0"/>
                </a:moveTo>
                <a:lnTo>
                  <a:pt x="745" y="0"/>
                </a:lnTo>
                <a:lnTo>
                  <a:pt x="820" y="4"/>
                </a:lnTo>
                <a:lnTo>
                  <a:pt x="896" y="15"/>
                </a:lnTo>
                <a:lnTo>
                  <a:pt x="967" y="36"/>
                </a:lnTo>
                <a:lnTo>
                  <a:pt x="1035" y="61"/>
                </a:lnTo>
                <a:lnTo>
                  <a:pt x="1100" y="94"/>
                </a:lnTo>
                <a:lnTo>
                  <a:pt x="1161" y="137"/>
                </a:lnTo>
                <a:lnTo>
                  <a:pt x="1218" y="180"/>
                </a:lnTo>
                <a:lnTo>
                  <a:pt x="1272" y="230"/>
                </a:lnTo>
                <a:lnTo>
                  <a:pt x="1322" y="287"/>
                </a:lnTo>
                <a:lnTo>
                  <a:pt x="1365" y="348"/>
                </a:lnTo>
                <a:lnTo>
                  <a:pt x="1401" y="413"/>
                </a:lnTo>
                <a:lnTo>
                  <a:pt x="1433" y="481"/>
                </a:lnTo>
                <a:lnTo>
                  <a:pt x="1458" y="552"/>
                </a:lnTo>
                <a:lnTo>
                  <a:pt x="1476" y="628"/>
                </a:lnTo>
                <a:lnTo>
                  <a:pt x="1487" y="706"/>
                </a:lnTo>
                <a:lnTo>
                  <a:pt x="1491" y="789"/>
                </a:lnTo>
                <a:lnTo>
                  <a:pt x="1487" y="868"/>
                </a:lnTo>
                <a:lnTo>
                  <a:pt x="1476" y="946"/>
                </a:lnTo>
                <a:lnTo>
                  <a:pt x="1458" y="1022"/>
                </a:lnTo>
                <a:lnTo>
                  <a:pt x="1433" y="1093"/>
                </a:lnTo>
                <a:lnTo>
                  <a:pt x="1401" y="1161"/>
                </a:lnTo>
                <a:lnTo>
                  <a:pt x="1365" y="1226"/>
                </a:lnTo>
                <a:lnTo>
                  <a:pt x="1322" y="1287"/>
                </a:lnTo>
                <a:lnTo>
                  <a:pt x="1272" y="1344"/>
                </a:lnTo>
                <a:lnTo>
                  <a:pt x="1218" y="1394"/>
                </a:lnTo>
                <a:lnTo>
                  <a:pt x="1161" y="1441"/>
                </a:lnTo>
                <a:lnTo>
                  <a:pt x="1100" y="1480"/>
                </a:lnTo>
                <a:lnTo>
                  <a:pt x="1035" y="1513"/>
                </a:lnTo>
                <a:lnTo>
                  <a:pt x="967" y="1541"/>
                </a:lnTo>
                <a:lnTo>
                  <a:pt x="896" y="1559"/>
                </a:lnTo>
                <a:lnTo>
                  <a:pt x="820" y="1570"/>
                </a:lnTo>
                <a:lnTo>
                  <a:pt x="745" y="1574"/>
                </a:lnTo>
                <a:lnTo>
                  <a:pt x="670" y="1570"/>
                </a:lnTo>
                <a:lnTo>
                  <a:pt x="595" y="1559"/>
                </a:lnTo>
                <a:lnTo>
                  <a:pt x="523" y="1541"/>
                </a:lnTo>
                <a:lnTo>
                  <a:pt x="455" y="1513"/>
                </a:lnTo>
                <a:lnTo>
                  <a:pt x="390" y="1480"/>
                </a:lnTo>
                <a:lnTo>
                  <a:pt x="329" y="1441"/>
                </a:lnTo>
                <a:lnTo>
                  <a:pt x="272" y="1394"/>
                </a:lnTo>
                <a:lnTo>
                  <a:pt x="218" y="1344"/>
                </a:lnTo>
                <a:lnTo>
                  <a:pt x="168" y="1287"/>
                </a:lnTo>
                <a:lnTo>
                  <a:pt x="125" y="1226"/>
                </a:lnTo>
                <a:lnTo>
                  <a:pt x="89" y="1161"/>
                </a:lnTo>
                <a:lnTo>
                  <a:pt x="57" y="1093"/>
                </a:lnTo>
                <a:lnTo>
                  <a:pt x="32" y="1022"/>
                </a:lnTo>
                <a:lnTo>
                  <a:pt x="14" y="946"/>
                </a:lnTo>
                <a:lnTo>
                  <a:pt x="3" y="868"/>
                </a:lnTo>
                <a:lnTo>
                  <a:pt x="0" y="789"/>
                </a:lnTo>
                <a:lnTo>
                  <a:pt x="3" y="706"/>
                </a:lnTo>
                <a:lnTo>
                  <a:pt x="14" y="628"/>
                </a:lnTo>
                <a:lnTo>
                  <a:pt x="32" y="552"/>
                </a:lnTo>
                <a:lnTo>
                  <a:pt x="57" y="481"/>
                </a:lnTo>
                <a:lnTo>
                  <a:pt x="89" y="413"/>
                </a:lnTo>
                <a:lnTo>
                  <a:pt x="125" y="348"/>
                </a:lnTo>
                <a:lnTo>
                  <a:pt x="168" y="287"/>
                </a:lnTo>
                <a:lnTo>
                  <a:pt x="218" y="230"/>
                </a:lnTo>
                <a:lnTo>
                  <a:pt x="272" y="180"/>
                </a:lnTo>
                <a:lnTo>
                  <a:pt x="329" y="137"/>
                </a:lnTo>
                <a:lnTo>
                  <a:pt x="390" y="94"/>
                </a:lnTo>
                <a:lnTo>
                  <a:pt x="455" y="61"/>
                </a:lnTo>
                <a:lnTo>
                  <a:pt x="523" y="36"/>
                </a:lnTo>
                <a:lnTo>
                  <a:pt x="595" y="15"/>
                </a:lnTo>
                <a:lnTo>
                  <a:pt x="670" y="4"/>
                </a:lnTo>
                <a:lnTo>
                  <a:pt x="745" y="0"/>
                </a:lnTo>
                <a:close/>
              </a:path>
            </a:pathLst>
          </a:custGeom>
          <a:solidFill>
            <a:srgbClr val="FFC700"/>
          </a:solidFill>
          <a:ln w="9525">
            <a:noFill/>
            <a:round/>
            <a:headEnd/>
            <a:tailEnd/>
          </a:ln>
        </p:spPr>
        <p:txBody>
          <a:bodyPr/>
          <a:lstStyle/>
          <a:p>
            <a:endParaRPr lang="en-US"/>
          </a:p>
        </p:txBody>
      </p:sp>
      <p:sp>
        <p:nvSpPr>
          <p:cNvPr id="38927" name="Freeform 17"/>
          <p:cNvSpPr>
            <a:spLocks/>
          </p:cNvSpPr>
          <p:nvPr/>
        </p:nvSpPr>
        <p:spPr bwMode="auto">
          <a:xfrm>
            <a:off x="2509838" y="2243138"/>
            <a:ext cx="4148137" cy="3505200"/>
          </a:xfrm>
          <a:custGeom>
            <a:avLst/>
            <a:gdLst>
              <a:gd name="T0" fmla="*/ 2147483647 w 1498"/>
              <a:gd name="T1" fmla="*/ 0 h 1584"/>
              <a:gd name="T2" fmla="*/ 2147483647 w 1498"/>
              <a:gd name="T3" fmla="*/ 2147483647 h 1584"/>
              <a:gd name="T4" fmla="*/ 2147483647 w 1498"/>
              <a:gd name="T5" fmla="*/ 2147483647 h 1584"/>
              <a:gd name="T6" fmla="*/ 2147483647 w 1498"/>
              <a:gd name="T7" fmla="*/ 2147483647 h 1584"/>
              <a:gd name="T8" fmla="*/ 2147483647 w 1498"/>
              <a:gd name="T9" fmla="*/ 2147483647 h 1584"/>
              <a:gd name="T10" fmla="*/ 2147483647 w 1498"/>
              <a:gd name="T11" fmla="*/ 2147483647 h 1584"/>
              <a:gd name="T12" fmla="*/ 2147483647 w 1498"/>
              <a:gd name="T13" fmla="*/ 2147483647 h 1584"/>
              <a:gd name="T14" fmla="*/ 2147483647 w 1498"/>
              <a:gd name="T15" fmla="*/ 2147483647 h 1584"/>
              <a:gd name="T16" fmla="*/ 2147483647 w 1498"/>
              <a:gd name="T17" fmla="*/ 2147483647 h 1584"/>
              <a:gd name="T18" fmla="*/ 2147483647 w 1498"/>
              <a:gd name="T19" fmla="*/ 2147483647 h 1584"/>
              <a:gd name="T20" fmla="*/ 2147483647 w 1498"/>
              <a:gd name="T21" fmla="*/ 2147483647 h 1584"/>
              <a:gd name="T22" fmla="*/ 2147483647 w 1498"/>
              <a:gd name="T23" fmla="*/ 2147483647 h 1584"/>
              <a:gd name="T24" fmla="*/ 2147483647 w 1498"/>
              <a:gd name="T25" fmla="*/ 2147483647 h 1584"/>
              <a:gd name="T26" fmla="*/ 2147483647 w 1498"/>
              <a:gd name="T27" fmla="*/ 2147483647 h 1584"/>
              <a:gd name="T28" fmla="*/ 2147483647 w 1498"/>
              <a:gd name="T29" fmla="*/ 2147483647 h 1584"/>
              <a:gd name="T30" fmla="*/ 2147483647 w 1498"/>
              <a:gd name="T31" fmla="*/ 2147483647 h 1584"/>
              <a:gd name="T32" fmla="*/ 2147483647 w 1498"/>
              <a:gd name="T33" fmla="*/ 2147483647 h 1584"/>
              <a:gd name="T34" fmla="*/ 2147483647 w 1498"/>
              <a:gd name="T35" fmla="*/ 2147483647 h 1584"/>
              <a:gd name="T36" fmla="*/ 2147483647 w 1498"/>
              <a:gd name="T37" fmla="*/ 2147483647 h 1584"/>
              <a:gd name="T38" fmla="*/ 2147483647 w 1498"/>
              <a:gd name="T39" fmla="*/ 2147483647 h 1584"/>
              <a:gd name="T40" fmla="*/ 2147483647 w 1498"/>
              <a:gd name="T41" fmla="*/ 2147483647 h 1584"/>
              <a:gd name="T42" fmla="*/ 2147483647 w 1498"/>
              <a:gd name="T43" fmla="*/ 2147483647 h 1584"/>
              <a:gd name="T44" fmla="*/ 2147483647 w 1498"/>
              <a:gd name="T45" fmla="*/ 2147483647 h 1584"/>
              <a:gd name="T46" fmla="*/ 2147483647 w 1498"/>
              <a:gd name="T47" fmla="*/ 2147483647 h 1584"/>
              <a:gd name="T48" fmla="*/ 2147483647 w 1498"/>
              <a:gd name="T49" fmla="*/ 2147483647 h 1584"/>
              <a:gd name="T50" fmla="*/ 0 w 1498"/>
              <a:gd name="T51" fmla="*/ 2147483647 h 1584"/>
              <a:gd name="T52" fmla="*/ 2147483647 w 1498"/>
              <a:gd name="T53" fmla="*/ 2147483647 h 1584"/>
              <a:gd name="T54" fmla="*/ 2147483647 w 1498"/>
              <a:gd name="T55" fmla="*/ 2147483647 h 1584"/>
              <a:gd name="T56" fmla="*/ 2147483647 w 1498"/>
              <a:gd name="T57" fmla="*/ 2147483647 h 1584"/>
              <a:gd name="T58" fmla="*/ 2147483647 w 1498"/>
              <a:gd name="T59" fmla="*/ 2147483647 h 1584"/>
              <a:gd name="T60" fmla="*/ 2147483647 w 1498"/>
              <a:gd name="T61" fmla="*/ 2147483647 h 1584"/>
              <a:gd name="T62" fmla="*/ 2147483647 w 1498"/>
              <a:gd name="T63" fmla="*/ 2147483647 h 1584"/>
              <a:gd name="T64" fmla="*/ 2147483647 w 1498"/>
              <a:gd name="T65" fmla="*/ 2147483647 h 1584"/>
              <a:gd name="T66" fmla="*/ 2147483647 w 1498"/>
              <a:gd name="T67" fmla="*/ 2147483647 h 1584"/>
              <a:gd name="T68" fmla="*/ 2147483647 w 1498"/>
              <a:gd name="T69" fmla="*/ 0 h 158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98"/>
              <a:gd name="T106" fmla="*/ 0 h 1584"/>
              <a:gd name="T107" fmla="*/ 1498 w 1498"/>
              <a:gd name="T108" fmla="*/ 1584 h 158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98" h="1584">
                <a:moveTo>
                  <a:pt x="749" y="0"/>
                </a:moveTo>
                <a:lnTo>
                  <a:pt x="749" y="0"/>
                </a:lnTo>
                <a:lnTo>
                  <a:pt x="827" y="4"/>
                </a:lnTo>
                <a:lnTo>
                  <a:pt x="899" y="18"/>
                </a:lnTo>
                <a:lnTo>
                  <a:pt x="971" y="36"/>
                </a:lnTo>
                <a:lnTo>
                  <a:pt x="1042" y="65"/>
                </a:lnTo>
                <a:lnTo>
                  <a:pt x="1107" y="97"/>
                </a:lnTo>
                <a:lnTo>
                  <a:pt x="1168" y="136"/>
                </a:lnTo>
                <a:lnTo>
                  <a:pt x="1225" y="183"/>
                </a:lnTo>
                <a:lnTo>
                  <a:pt x="1279" y="233"/>
                </a:lnTo>
                <a:lnTo>
                  <a:pt x="1329" y="291"/>
                </a:lnTo>
                <a:lnTo>
                  <a:pt x="1372" y="351"/>
                </a:lnTo>
                <a:lnTo>
                  <a:pt x="1408" y="416"/>
                </a:lnTo>
                <a:lnTo>
                  <a:pt x="1440" y="484"/>
                </a:lnTo>
                <a:lnTo>
                  <a:pt x="1465" y="559"/>
                </a:lnTo>
                <a:lnTo>
                  <a:pt x="1483" y="635"/>
                </a:lnTo>
                <a:lnTo>
                  <a:pt x="1494" y="713"/>
                </a:lnTo>
                <a:lnTo>
                  <a:pt x="1498" y="792"/>
                </a:lnTo>
                <a:lnTo>
                  <a:pt x="1494" y="875"/>
                </a:lnTo>
                <a:lnTo>
                  <a:pt x="1483" y="950"/>
                </a:lnTo>
                <a:lnTo>
                  <a:pt x="1465" y="1029"/>
                </a:lnTo>
                <a:lnTo>
                  <a:pt x="1440" y="1100"/>
                </a:lnTo>
                <a:lnTo>
                  <a:pt x="1408" y="1168"/>
                </a:lnTo>
                <a:lnTo>
                  <a:pt x="1372" y="1233"/>
                </a:lnTo>
                <a:lnTo>
                  <a:pt x="1329" y="1294"/>
                </a:lnTo>
                <a:lnTo>
                  <a:pt x="1279" y="1351"/>
                </a:lnTo>
                <a:lnTo>
                  <a:pt x="1225" y="1401"/>
                </a:lnTo>
                <a:lnTo>
                  <a:pt x="1168" y="1448"/>
                </a:lnTo>
                <a:lnTo>
                  <a:pt x="1107" y="1487"/>
                </a:lnTo>
                <a:lnTo>
                  <a:pt x="1042" y="1520"/>
                </a:lnTo>
                <a:lnTo>
                  <a:pt x="971" y="1548"/>
                </a:lnTo>
                <a:lnTo>
                  <a:pt x="899" y="1566"/>
                </a:lnTo>
                <a:lnTo>
                  <a:pt x="827" y="1581"/>
                </a:lnTo>
                <a:lnTo>
                  <a:pt x="749" y="1584"/>
                </a:lnTo>
                <a:lnTo>
                  <a:pt x="673" y="1581"/>
                </a:lnTo>
                <a:lnTo>
                  <a:pt x="598" y="1566"/>
                </a:lnTo>
                <a:lnTo>
                  <a:pt x="526" y="1548"/>
                </a:lnTo>
                <a:lnTo>
                  <a:pt x="458" y="1520"/>
                </a:lnTo>
                <a:lnTo>
                  <a:pt x="394" y="1487"/>
                </a:lnTo>
                <a:lnTo>
                  <a:pt x="333" y="1448"/>
                </a:lnTo>
                <a:lnTo>
                  <a:pt x="272" y="1401"/>
                </a:lnTo>
                <a:lnTo>
                  <a:pt x="222" y="1351"/>
                </a:lnTo>
                <a:lnTo>
                  <a:pt x="172" y="1294"/>
                </a:lnTo>
                <a:lnTo>
                  <a:pt x="129" y="1233"/>
                </a:lnTo>
                <a:lnTo>
                  <a:pt x="89" y="1168"/>
                </a:lnTo>
                <a:lnTo>
                  <a:pt x="60" y="1100"/>
                </a:lnTo>
                <a:lnTo>
                  <a:pt x="35" y="1029"/>
                </a:lnTo>
                <a:lnTo>
                  <a:pt x="14" y="950"/>
                </a:lnTo>
                <a:lnTo>
                  <a:pt x="3" y="875"/>
                </a:lnTo>
                <a:lnTo>
                  <a:pt x="0" y="792"/>
                </a:lnTo>
                <a:lnTo>
                  <a:pt x="3" y="713"/>
                </a:lnTo>
                <a:lnTo>
                  <a:pt x="14" y="635"/>
                </a:lnTo>
                <a:lnTo>
                  <a:pt x="35" y="559"/>
                </a:lnTo>
                <a:lnTo>
                  <a:pt x="60" y="484"/>
                </a:lnTo>
                <a:lnTo>
                  <a:pt x="89" y="416"/>
                </a:lnTo>
                <a:lnTo>
                  <a:pt x="129" y="351"/>
                </a:lnTo>
                <a:lnTo>
                  <a:pt x="172" y="291"/>
                </a:lnTo>
                <a:lnTo>
                  <a:pt x="222" y="233"/>
                </a:lnTo>
                <a:lnTo>
                  <a:pt x="272" y="183"/>
                </a:lnTo>
                <a:lnTo>
                  <a:pt x="333" y="136"/>
                </a:lnTo>
                <a:lnTo>
                  <a:pt x="394" y="97"/>
                </a:lnTo>
                <a:lnTo>
                  <a:pt x="458" y="65"/>
                </a:lnTo>
                <a:lnTo>
                  <a:pt x="526" y="36"/>
                </a:lnTo>
                <a:lnTo>
                  <a:pt x="598" y="18"/>
                </a:lnTo>
                <a:lnTo>
                  <a:pt x="673" y="4"/>
                </a:lnTo>
                <a:lnTo>
                  <a:pt x="749" y="0"/>
                </a:lnTo>
                <a:close/>
              </a:path>
            </a:pathLst>
          </a:custGeom>
          <a:solidFill>
            <a:srgbClr val="FFC200"/>
          </a:solidFill>
          <a:ln w="9525">
            <a:noFill/>
            <a:round/>
            <a:headEnd/>
            <a:tailEnd/>
          </a:ln>
        </p:spPr>
        <p:txBody>
          <a:bodyPr/>
          <a:lstStyle/>
          <a:p>
            <a:endParaRPr lang="en-US"/>
          </a:p>
        </p:txBody>
      </p:sp>
      <p:sp>
        <p:nvSpPr>
          <p:cNvPr id="38928" name="Freeform 18"/>
          <p:cNvSpPr>
            <a:spLocks/>
          </p:cNvSpPr>
          <p:nvPr/>
        </p:nvSpPr>
        <p:spPr bwMode="auto">
          <a:xfrm>
            <a:off x="2498725" y="2236788"/>
            <a:ext cx="4167188" cy="3511550"/>
          </a:xfrm>
          <a:custGeom>
            <a:avLst/>
            <a:gdLst>
              <a:gd name="T0" fmla="*/ 2147483647 w 1505"/>
              <a:gd name="T1" fmla="*/ 0 h 1587"/>
              <a:gd name="T2" fmla="*/ 2147483647 w 1505"/>
              <a:gd name="T3" fmla="*/ 2147483647 h 1587"/>
              <a:gd name="T4" fmla="*/ 2147483647 w 1505"/>
              <a:gd name="T5" fmla="*/ 2147483647 h 1587"/>
              <a:gd name="T6" fmla="*/ 2147483647 w 1505"/>
              <a:gd name="T7" fmla="*/ 2147483647 h 1587"/>
              <a:gd name="T8" fmla="*/ 2147483647 w 1505"/>
              <a:gd name="T9" fmla="*/ 2147483647 h 1587"/>
              <a:gd name="T10" fmla="*/ 2147483647 w 1505"/>
              <a:gd name="T11" fmla="*/ 2147483647 h 1587"/>
              <a:gd name="T12" fmla="*/ 2147483647 w 1505"/>
              <a:gd name="T13" fmla="*/ 2147483647 h 1587"/>
              <a:gd name="T14" fmla="*/ 2147483647 w 1505"/>
              <a:gd name="T15" fmla="*/ 2147483647 h 1587"/>
              <a:gd name="T16" fmla="*/ 2147483647 w 1505"/>
              <a:gd name="T17" fmla="*/ 2147483647 h 1587"/>
              <a:gd name="T18" fmla="*/ 2147483647 w 1505"/>
              <a:gd name="T19" fmla="*/ 2147483647 h 1587"/>
              <a:gd name="T20" fmla="*/ 2147483647 w 1505"/>
              <a:gd name="T21" fmla="*/ 2147483647 h 1587"/>
              <a:gd name="T22" fmla="*/ 2147483647 w 1505"/>
              <a:gd name="T23" fmla="*/ 2147483647 h 1587"/>
              <a:gd name="T24" fmla="*/ 2147483647 w 1505"/>
              <a:gd name="T25" fmla="*/ 2147483647 h 1587"/>
              <a:gd name="T26" fmla="*/ 2147483647 w 1505"/>
              <a:gd name="T27" fmla="*/ 2147483647 h 1587"/>
              <a:gd name="T28" fmla="*/ 2147483647 w 1505"/>
              <a:gd name="T29" fmla="*/ 2147483647 h 1587"/>
              <a:gd name="T30" fmla="*/ 2147483647 w 1505"/>
              <a:gd name="T31" fmla="*/ 2147483647 h 1587"/>
              <a:gd name="T32" fmla="*/ 2147483647 w 1505"/>
              <a:gd name="T33" fmla="*/ 2147483647 h 1587"/>
              <a:gd name="T34" fmla="*/ 2147483647 w 1505"/>
              <a:gd name="T35" fmla="*/ 2147483647 h 1587"/>
              <a:gd name="T36" fmla="*/ 2147483647 w 1505"/>
              <a:gd name="T37" fmla="*/ 2147483647 h 1587"/>
              <a:gd name="T38" fmla="*/ 2147483647 w 1505"/>
              <a:gd name="T39" fmla="*/ 2147483647 h 1587"/>
              <a:gd name="T40" fmla="*/ 2147483647 w 1505"/>
              <a:gd name="T41" fmla="*/ 2147483647 h 1587"/>
              <a:gd name="T42" fmla="*/ 2147483647 w 1505"/>
              <a:gd name="T43" fmla="*/ 2147483647 h 1587"/>
              <a:gd name="T44" fmla="*/ 2147483647 w 1505"/>
              <a:gd name="T45" fmla="*/ 2147483647 h 1587"/>
              <a:gd name="T46" fmla="*/ 2147483647 w 1505"/>
              <a:gd name="T47" fmla="*/ 2147483647 h 1587"/>
              <a:gd name="T48" fmla="*/ 2147483647 w 1505"/>
              <a:gd name="T49" fmla="*/ 2147483647 h 1587"/>
              <a:gd name="T50" fmla="*/ 0 w 1505"/>
              <a:gd name="T51" fmla="*/ 2147483647 h 1587"/>
              <a:gd name="T52" fmla="*/ 2147483647 w 1505"/>
              <a:gd name="T53" fmla="*/ 2147483647 h 1587"/>
              <a:gd name="T54" fmla="*/ 2147483647 w 1505"/>
              <a:gd name="T55" fmla="*/ 2147483647 h 1587"/>
              <a:gd name="T56" fmla="*/ 2147483647 w 1505"/>
              <a:gd name="T57" fmla="*/ 2147483647 h 1587"/>
              <a:gd name="T58" fmla="*/ 2147483647 w 1505"/>
              <a:gd name="T59" fmla="*/ 2147483647 h 1587"/>
              <a:gd name="T60" fmla="*/ 2147483647 w 1505"/>
              <a:gd name="T61" fmla="*/ 2147483647 h 1587"/>
              <a:gd name="T62" fmla="*/ 2147483647 w 1505"/>
              <a:gd name="T63" fmla="*/ 2147483647 h 1587"/>
              <a:gd name="T64" fmla="*/ 2147483647 w 1505"/>
              <a:gd name="T65" fmla="*/ 2147483647 h 1587"/>
              <a:gd name="T66" fmla="*/ 2147483647 w 1505"/>
              <a:gd name="T67" fmla="*/ 2147483647 h 1587"/>
              <a:gd name="T68" fmla="*/ 2147483647 w 1505"/>
              <a:gd name="T69" fmla="*/ 0 h 158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05"/>
              <a:gd name="T106" fmla="*/ 0 h 1587"/>
              <a:gd name="T107" fmla="*/ 1505 w 1505"/>
              <a:gd name="T108" fmla="*/ 1587 h 158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05" h="1587">
                <a:moveTo>
                  <a:pt x="753" y="0"/>
                </a:moveTo>
                <a:lnTo>
                  <a:pt x="753" y="0"/>
                </a:lnTo>
                <a:lnTo>
                  <a:pt x="828" y="3"/>
                </a:lnTo>
                <a:lnTo>
                  <a:pt x="903" y="14"/>
                </a:lnTo>
                <a:lnTo>
                  <a:pt x="975" y="36"/>
                </a:lnTo>
                <a:lnTo>
                  <a:pt x="1043" y="61"/>
                </a:lnTo>
                <a:lnTo>
                  <a:pt x="1111" y="96"/>
                </a:lnTo>
                <a:lnTo>
                  <a:pt x="1172" y="136"/>
                </a:lnTo>
                <a:lnTo>
                  <a:pt x="1229" y="179"/>
                </a:lnTo>
                <a:lnTo>
                  <a:pt x="1283" y="233"/>
                </a:lnTo>
                <a:lnTo>
                  <a:pt x="1333" y="290"/>
                </a:lnTo>
                <a:lnTo>
                  <a:pt x="1376" y="351"/>
                </a:lnTo>
                <a:lnTo>
                  <a:pt x="1412" y="415"/>
                </a:lnTo>
                <a:lnTo>
                  <a:pt x="1444" y="483"/>
                </a:lnTo>
                <a:lnTo>
                  <a:pt x="1469" y="559"/>
                </a:lnTo>
                <a:lnTo>
                  <a:pt x="1487" y="634"/>
                </a:lnTo>
                <a:lnTo>
                  <a:pt x="1502" y="713"/>
                </a:lnTo>
                <a:lnTo>
                  <a:pt x="1505" y="792"/>
                </a:lnTo>
                <a:lnTo>
                  <a:pt x="1502" y="874"/>
                </a:lnTo>
                <a:lnTo>
                  <a:pt x="1487" y="953"/>
                </a:lnTo>
                <a:lnTo>
                  <a:pt x="1469" y="1028"/>
                </a:lnTo>
                <a:lnTo>
                  <a:pt x="1444" y="1103"/>
                </a:lnTo>
                <a:lnTo>
                  <a:pt x="1412" y="1171"/>
                </a:lnTo>
                <a:lnTo>
                  <a:pt x="1376" y="1236"/>
                </a:lnTo>
                <a:lnTo>
                  <a:pt x="1333" y="1297"/>
                </a:lnTo>
                <a:lnTo>
                  <a:pt x="1283" y="1354"/>
                </a:lnTo>
                <a:lnTo>
                  <a:pt x="1229" y="1408"/>
                </a:lnTo>
                <a:lnTo>
                  <a:pt x="1172" y="1451"/>
                </a:lnTo>
                <a:lnTo>
                  <a:pt x="1111" y="1490"/>
                </a:lnTo>
                <a:lnTo>
                  <a:pt x="1043" y="1526"/>
                </a:lnTo>
                <a:lnTo>
                  <a:pt x="975" y="1551"/>
                </a:lnTo>
                <a:lnTo>
                  <a:pt x="903" y="1573"/>
                </a:lnTo>
                <a:lnTo>
                  <a:pt x="828" y="1584"/>
                </a:lnTo>
                <a:lnTo>
                  <a:pt x="753" y="1587"/>
                </a:lnTo>
                <a:lnTo>
                  <a:pt x="674" y="1584"/>
                </a:lnTo>
                <a:lnTo>
                  <a:pt x="599" y="1573"/>
                </a:lnTo>
                <a:lnTo>
                  <a:pt x="527" y="1551"/>
                </a:lnTo>
                <a:lnTo>
                  <a:pt x="459" y="1526"/>
                </a:lnTo>
                <a:lnTo>
                  <a:pt x="394" y="1490"/>
                </a:lnTo>
                <a:lnTo>
                  <a:pt x="330" y="1451"/>
                </a:lnTo>
                <a:lnTo>
                  <a:pt x="272" y="1408"/>
                </a:lnTo>
                <a:lnTo>
                  <a:pt x="219" y="1354"/>
                </a:lnTo>
                <a:lnTo>
                  <a:pt x="172" y="1297"/>
                </a:lnTo>
                <a:lnTo>
                  <a:pt x="125" y="1236"/>
                </a:lnTo>
                <a:lnTo>
                  <a:pt x="90" y="1171"/>
                </a:lnTo>
                <a:lnTo>
                  <a:pt x="57" y="1103"/>
                </a:lnTo>
                <a:lnTo>
                  <a:pt x="32" y="1028"/>
                </a:lnTo>
                <a:lnTo>
                  <a:pt x="14" y="953"/>
                </a:lnTo>
                <a:lnTo>
                  <a:pt x="4" y="874"/>
                </a:lnTo>
                <a:lnTo>
                  <a:pt x="0" y="792"/>
                </a:lnTo>
                <a:lnTo>
                  <a:pt x="4" y="713"/>
                </a:lnTo>
                <a:lnTo>
                  <a:pt x="14" y="634"/>
                </a:lnTo>
                <a:lnTo>
                  <a:pt x="32" y="559"/>
                </a:lnTo>
                <a:lnTo>
                  <a:pt x="57" y="483"/>
                </a:lnTo>
                <a:lnTo>
                  <a:pt x="90" y="415"/>
                </a:lnTo>
                <a:lnTo>
                  <a:pt x="125" y="351"/>
                </a:lnTo>
                <a:lnTo>
                  <a:pt x="172" y="290"/>
                </a:lnTo>
                <a:lnTo>
                  <a:pt x="219" y="233"/>
                </a:lnTo>
                <a:lnTo>
                  <a:pt x="272" y="179"/>
                </a:lnTo>
                <a:lnTo>
                  <a:pt x="330" y="136"/>
                </a:lnTo>
                <a:lnTo>
                  <a:pt x="394" y="96"/>
                </a:lnTo>
                <a:lnTo>
                  <a:pt x="459" y="61"/>
                </a:lnTo>
                <a:lnTo>
                  <a:pt x="527" y="36"/>
                </a:lnTo>
                <a:lnTo>
                  <a:pt x="599" y="14"/>
                </a:lnTo>
                <a:lnTo>
                  <a:pt x="674" y="3"/>
                </a:lnTo>
                <a:lnTo>
                  <a:pt x="753" y="0"/>
                </a:lnTo>
                <a:close/>
              </a:path>
            </a:pathLst>
          </a:custGeom>
          <a:solidFill>
            <a:srgbClr val="FFBD00"/>
          </a:solidFill>
          <a:ln w="9525">
            <a:noFill/>
            <a:round/>
            <a:headEnd/>
            <a:tailEnd/>
          </a:ln>
        </p:spPr>
        <p:txBody>
          <a:bodyPr/>
          <a:lstStyle/>
          <a:p>
            <a:endParaRPr lang="en-US"/>
          </a:p>
        </p:txBody>
      </p:sp>
      <p:sp>
        <p:nvSpPr>
          <p:cNvPr id="38929" name="Freeform 19"/>
          <p:cNvSpPr>
            <a:spLocks/>
          </p:cNvSpPr>
          <p:nvPr/>
        </p:nvSpPr>
        <p:spPr bwMode="auto">
          <a:xfrm>
            <a:off x="2478088" y="2220913"/>
            <a:ext cx="4187825" cy="3536950"/>
          </a:xfrm>
          <a:custGeom>
            <a:avLst/>
            <a:gdLst>
              <a:gd name="T0" fmla="*/ 2147483647 w 1512"/>
              <a:gd name="T1" fmla="*/ 0 h 1598"/>
              <a:gd name="T2" fmla="*/ 2147483647 w 1512"/>
              <a:gd name="T3" fmla="*/ 2147483647 h 1598"/>
              <a:gd name="T4" fmla="*/ 2147483647 w 1512"/>
              <a:gd name="T5" fmla="*/ 2147483647 h 1598"/>
              <a:gd name="T6" fmla="*/ 2147483647 w 1512"/>
              <a:gd name="T7" fmla="*/ 2147483647 h 1598"/>
              <a:gd name="T8" fmla="*/ 2147483647 w 1512"/>
              <a:gd name="T9" fmla="*/ 2147483647 h 1598"/>
              <a:gd name="T10" fmla="*/ 2147483647 w 1512"/>
              <a:gd name="T11" fmla="*/ 2147483647 h 1598"/>
              <a:gd name="T12" fmla="*/ 2147483647 w 1512"/>
              <a:gd name="T13" fmla="*/ 2147483647 h 1598"/>
              <a:gd name="T14" fmla="*/ 2147483647 w 1512"/>
              <a:gd name="T15" fmla="*/ 2147483647 h 1598"/>
              <a:gd name="T16" fmla="*/ 2147483647 w 1512"/>
              <a:gd name="T17" fmla="*/ 2147483647 h 1598"/>
              <a:gd name="T18" fmla="*/ 2147483647 w 1512"/>
              <a:gd name="T19" fmla="*/ 2147483647 h 1598"/>
              <a:gd name="T20" fmla="*/ 2147483647 w 1512"/>
              <a:gd name="T21" fmla="*/ 2147483647 h 1598"/>
              <a:gd name="T22" fmla="*/ 2147483647 w 1512"/>
              <a:gd name="T23" fmla="*/ 2147483647 h 1598"/>
              <a:gd name="T24" fmla="*/ 2147483647 w 1512"/>
              <a:gd name="T25" fmla="*/ 2147483647 h 1598"/>
              <a:gd name="T26" fmla="*/ 2147483647 w 1512"/>
              <a:gd name="T27" fmla="*/ 2147483647 h 1598"/>
              <a:gd name="T28" fmla="*/ 2147483647 w 1512"/>
              <a:gd name="T29" fmla="*/ 2147483647 h 1598"/>
              <a:gd name="T30" fmla="*/ 2147483647 w 1512"/>
              <a:gd name="T31" fmla="*/ 2147483647 h 1598"/>
              <a:gd name="T32" fmla="*/ 2147483647 w 1512"/>
              <a:gd name="T33" fmla="*/ 2147483647 h 1598"/>
              <a:gd name="T34" fmla="*/ 2147483647 w 1512"/>
              <a:gd name="T35" fmla="*/ 2147483647 h 1598"/>
              <a:gd name="T36" fmla="*/ 2147483647 w 1512"/>
              <a:gd name="T37" fmla="*/ 2147483647 h 1598"/>
              <a:gd name="T38" fmla="*/ 2147483647 w 1512"/>
              <a:gd name="T39" fmla="*/ 2147483647 h 1598"/>
              <a:gd name="T40" fmla="*/ 2147483647 w 1512"/>
              <a:gd name="T41" fmla="*/ 2147483647 h 1598"/>
              <a:gd name="T42" fmla="*/ 2147483647 w 1512"/>
              <a:gd name="T43" fmla="*/ 2147483647 h 1598"/>
              <a:gd name="T44" fmla="*/ 2147483647 w 1512"/>
              <a:gd name="T45" fmla="*/ 2147483647 h 1598"/>
              <a:gd name="T46" fmla="*/ 2147483647 w 1512"/>
              <a:gd name="T47" fmla="*/ 2147483647 h 1598"/>
              <a:gd name="T48" fmla="*/ 2147483647 w 1512"/>
              <a:gd name="T49" fmla="*/ 2147483647 h 1598"/>
              <a:gd name="T50" fmla="*/ 0 w 1512"/>
              <a:gd name="T51" fmla="*/ 2147483647 h 1598"/>
              <a:gd name="T52" fmla="*/ 2147483647 w 1512"/>
              <a:gd name="T53" fmla="*/ 2147483647 h 1598"/>
              <a:gd name="T54" fmla="*/ 2147483647 w 1512"/>
              <a:gd name="T55" fmla="*/ 2147483647 h 1598"/>
              <a:gd name="T56" fmla="*/ 2147483647 w 1512"/>
              <a:gd name="T57" fmla="*/ 2147483647 h 1598"/>
              <a:gd name="T58" fmla="*/ 2147483647 w 1512"/>
              <a:gd name="T59" fmla="*/ 2147483647 h 1598"/>
              <a:gd name="T60" fmla="*/ 2147483647 w 1512"/>
              <a:gd name="T61" fmla="*/ 2147483647 h 1598"/>
              <a:gd name="T62" fmla="*/ 2147483647 w 1512"/>
              <a:gd name="T63" fmla="*/ 2147483647 h 1598"/>
              <a:gd name="T64" fmla="*/ 2147483647 w 1512"/>
              <a:gd name="T65" fmla="*/ 2147483647 h 1598"/>
              <a:gd name="T66" fmla="*/ 2147483647 w 1512"/>
              <a:gd name="T67" fmla="*/ 2147483647 h 1598"/>
              <a:gd name="T68" fmla="*/ 2147483647 w 1512"/>
              <a:gd name="T69" fmla="*/ 0 h 159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2"/>
              <a:gd name="T106" fmla="*/ 0 h 1598"/>
              <a:gd name="T107" fmla="*/ 1512 w 1512"/>
              <a:gd name="T108" fmla="*/ 1598 h 159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2" h="1598">
                <a:moveTo>
                  <a:pt x="756" y="0"/>
                </a:moveTo>
                <a:lnTo>
                  <a:pt x="756" y="0"/>
                </a:lnTo>
                <a:lnTo>
                  <a:pt x="831" y="3"/>
                </a:lnTo>
                <a:lnTo>
                  <a:pt x="907" y="17"/>
                </a:lnTo>
                <a:lnTo>
                  <a:pt x="982" y="35"/>
                </a:lnTo>
                <a:lnTo>
                  <a:pt x="1050" y="64"/>
                </a:lnTo>
                <a:lnTo>
                  <a:pt x="1114" y="96"/>
                </a:lnTo>
                <a:lnTo>
                  <a:pt x="1179" y="136"/>
                </a:lnTo>
                <a:lnTo>
                  <a:pt x="1236" y="182"/>
                </a:lnTo>
                <a:lnTo>
                  <a:pt x="1290" y="232"/>
                </a:lnTo>
                <a:lnTo>
                  <a:pt x="1340" y="290"/>
                </a:lnTo>
                <a:lnTo>
                  <a:pt x="1383" y="351"/>
                </a:lnTo>
                <a:lnTo>
                  <a:pt x="1419" y="419"/>
                </a:lnTo>
                <a:lnTo>
                  <a:pt x="1451" y="487"/>
                </a:lnTo>
                <a:lnTo>
                  <a:pt x="1476" y="562"/>
                </a:lnTo>
                <a:lnTo>
                  <a:pt x="1498" y="637"/>
                </a:lnTo>
                <a:lnTo>
                  <a:pt x="1509" y="716"/>
                </a:lnTo>
                <a:lnTo>
                  <a:pt x="1512" y="799"/>
                </a:lnTo>
                <a:lnTo>
                  <a:pt x="1509" y="881"/>
                </a:lnTo>
                <a:lnTo>
                  <a:pt x="1498" y="960"/>
                </a:lnTo>
                <a:lnTo>
                  <a:pt x="1476" y="1035"/>
                </a:lnTo>
                <a:lnTo>
                  <a:pt x="1451" y="1107"/>
                </a:lnTo>
                <a:lnTo>
                  <a:pt x="1419" y="1178"/>
                </a:lnTo>
                <a:lnTo>
                  <a:pt x="1383" y="1243"/>
                </a:lnTo>
                <a:lnTo>
                  <a:pt x="1340" y="1307"/>
                </a:lnTo>
                <a:lnTo>
                  <a:pt x="1290" y="1361"/>
                </a:lnTo>
                <a:lnTo>
                  <a:pt x="1236" y="1415"/>
                </a:lnTo>
                <a:lnTo>
                  <a:pt x="1179" y="1462"/>
                </a:lnTo>
                <a:lnTo>
                  <a:pt x="1114" y="1501"/>
                </a:lnTo>
                <a:lnTo>
                  <a:pt x="1050" y="1533"/>
                </a:lnTo>
                <a:lnTo>
                  <a:pt x="982" y="1562"/>
                </a:lnTo>
                <a:lnTo>
                  <a:pt x="907" y="1580"/>
                </a:lnTo>
                <a:lnTo>
                  <a:pt x="831" y="1594"/>
                </a:lnTo>
                <a:lnTo>
                  <a:pt x="756" y="1598"/>
                </a:lnTo>
                <a:lnTo>
                  <a:pt x="677" y="1594"/>
                </a:lnTo>
                <a:lnTo>
                  <a:pt x="602" y="1580"/>
                </a:lnTo>
                <a:lnTo>
                  <a:pt x="530" y="1562"/>
                </a:lnTo>
                <a:lnTo>
                  <a:pt x="462" y="1533"/>
                </a:lnTo>
                <a:lnTo>
                  <a:pt x="394" y="1501"/>
                </a:lnTo>
                <a:lnTo>
                  <a:pt x="333" y="1462"/>
                </a:lnTo>
                <a:lnTo>
                  <a:pt x="276" y="1415"/>
                </a:lnTo>
                <a:lnTo>
                  <a:pt x="222" y="1361"/>
                </a:lnTo>
                <a:lnTo>
                  <a:pt x="172" y="1307"/>
                </a:lnTo>
                <a:lnTo>
                  <a:pt x="129" y="1243"/>
                </a:lnTo>
                <a:lnTo>
                  <a:pt x="89" y="1178"/>
                </a:lnTo>
                <a:lnTo>
                  <a:pt x="57" y="1107"/>
                </a:lnTo>
                <a:lnTo>
                  <a:pt x="32" y="1035"/>
                </a:lnTo>
                <a:lnTo>
                  <a:pt x="14" y="960"/>
                </a:lnTo>
                <a:lnTo>
                  <a:pt x="3" y="881"/>
                </a:lnTo>
                <a:lnTo>
                  <a:pt x="0" y="799"/>
                </a:lnTo>
                <a:lnTo>
                  <a:pt x="3" y="716"/>
                </a:lnTo>
                <a:lnTo>
                  <a:pt x="14" y="637"/>
                </a:lnTo>
                <a:lnTo>
                  <a:pt x="32" y="562"/>
                </a:lnTo>
                <a:lnTo>
                  <a:pt x="57" y="487"/>
                </a:lnTo>
                <a:lnTo>
                  <a:pt x="89" y="419"/>
                </a:lnTo>
                <a:lnTo>
                  <a:pt x="129" y="351"/>
                </a:lnTo>
                <a:lnTo>
                  <a:pt x="172" y="290"/>
                </a:lnTo>
                <a:lnTo>
                  <a:pt x="222" y="232"/>
                </a:lnTo>
                <a:lnTo>
                  <a:pt x="276" y="182"/>
                </a:lnTo>
                <a:lnTo>
                  <a:pt x="333" y="136"/>
                </a:lnTo>
                <a:lnTo>
                  <a:pt x="394" y="96"/>
                </a:lnTo>
                <a:lnTo>
                  <a:pt x="462" y="64"/>
                </a:lnTo>
                <a:lnTo>
                  <a:pt x="530" y="35"/>
                </a:lnTo>
                <a:lnTo>
                  <a:pt x="602" y="17"/>
                </a:lnTo>
                <a:lnTo>
                  <a:pt x="677" y="3"/>
                </a:lnTo>
                <a:lnTo>
                  <a:pt x="756" y="0"/>
                </a:lnTo>
                <a:close/>
              </a:path>
            </a:pathLst>
          </a:custGeom>
          <a:solidFill>
            <a:srgbClr val="FFB500"/>
          </a:solidFill>
          <a:ln w="9525">
            <a:noFill/>
            <a:round/>
            <a:headEnd/>
            <a:tailEnd/>
          </a:ln>
        </p:spPr>
        <p:txBody>
          <a:bodyPr/>
          <a:lstStyle/>
          <a:p>
            <a:endParaRPr lang="en-US"/>
          </a:p>
        </p:txBody>
      </p:sp>
      <p:sp>
        <p:nvSpPr>
          <p:cNvPr id="38930" name="Freeform 20"/>
          <p:cNvSpPr>
            <a:spLocks/>
          </p:cNvSpPr>
          <p:nvPr/>
        </p:nvSpPr>
        <p:spPr bwMode="auto">
          <a:xfrm>
            <a:off x="2459038" y="2212975"/>
            <a:ext cx="4206875" cy="3544888"/>
          </a:xfrm>
          <a:custGeom>
            <a:avLst/>
            <a:gdLst>
              <a:gd name="T0" fmla="*/ 2147483647 w 1519"/>
              <a:gd name="T1" fmla="*/ 0 h 1602"/>
              <a:gd name="T2" fmla="*/ 2147483647 w 1519"/>
              <a:gd name="T3" fmla="*/ 2147483647 h 1602"/>
              <a:gd name="T4" fmla="*/ 2147483647 w 1519"/>
              <a:gd name="T5" fmla="*/ 2147483647 h 1602"/>
              <a:gd name="T6" fmla="*/ 2147483647 w 1519"/>
              <a:gd name="T7" fmla="*/ 2147483647 h 1602"/>
              <a:gd name="T8" fmla="*/ 2147483647 w 1519"/>
              <a:gd name="T9" fmla="*/ 2147483647 h 1602"/>
              <a:gd name="T10" fmla="*/ 2147483647 w 1519"/>
              <a:gd name="T11" fmla="*/ 2147483647 h 1602"/>
              <a:gd name="T12" fmla="*/ 2147483647 w 1519"/>
              <a:gd name="T13" fmla="*/ 2147483647 h 1602"/>
              <a:gd name="T14" fmla="*/ 2147483647 w 1519"/>
              <a:gd name="T15" fmla="*/ 2147483647 h 1602"/>
              <a:gd name="T16" fmla="*/ 2147483647 w 1519"/>
              <a:gd name="T17" fmla="*/ 2147483647 h 1602"/>
              <a:gd name="T18" fmla="*/ 2147483647 w 1519"/>
              <a:gd name="T19" fmla="*/ 2147483647 h 1602"/>
              <a:gd name="T20" fmla="*/ 2147483647 w 1519"/>
              <a:gd name="T21" fmla="*/ 2147483647 h 1602"/>
              <a:gd name="T22" fmla="*/ 2147483647 w 1519"/>
              <a:gd name="T23" fmla="*/ 2147483647 h 1602"/>
              <a:gd name="T24" fmla="*/ 2147483647 w 1519"/>
              <a:gd name="T25" fmla="*/ 2147483647 h 1602"/>
              <a:gd name="T26" fmla="*/ 2147483647 w 1519"/>
              <a:gd name="T27" fmla="*/ 2147483647 h 1602"/>
              <a:gd name="T28" fmla="*/ 2147483647 w 1519"/>
              <a:gd name="T29" fmla="*/ 2147483647 h 1602"/>
              <a:gd name="T30" fmla="*/ 2147483647 w 1519"/>
              <a:gd name="T31" fmla="*/ 2147483647 h 1602"/>
              <a:gd name="T32" fmla="*/ 2147483647 w 1519"/>
              <a:gd name="T33" fmla="*/ 2147483647 h 1602"/>
              <a:gd name="T34" fmla="*/ 2147483647 w 1519"/>
              <a:gd name="T35" fmla="*/ 2147483647 h 1602"/>
              <a:gd name="T36" fmla="*/ 2147483647 w 1519"/>
              <a:gd name="T37" fmla="*/ 2147483647 h 1602"/>
              <a:gd name="T38" fmla="*/ 2147483647 w 1519"/>
              <a:gd name="T39" fmla="*/ 2147483647 h 1602"/>
              <a:gd name="T40" fmla="*/ 2147483647 w 1519"/>
              <a:gd name="T41" fmla="*/ 2147483647 h 1602"/>
              <a:gd name="T42" fmla="*/ 2147483647 w 1519"/>
              <a:gd name="T43" fmla="*/ 2147483647 h 1602"/>
              <a:gd name="T44" fmla="*/ 2147483647 w 1519"/>
              <a:gd name="T45" fmla="*/ 2147483647 h 1602"/>
              <a:gd name="T46" fmla="*/ 2147483647 w 1519"/>
              <a:gd name="T47" fmla="*/ 2147483647 h 1602"/>
              <a:gd name="T48" fmla="*/ 2147483647 w 1519"/>
              <a:gd name="T49" fmla="*/ 2147483647 h 1602"/>
              <a:gd name="T50" fmla="*/ 0 w 1519"/>
              <a:gd name="T51" fmla="*/ 2147483647 h 1602"/>
              <a:gd name="T52" fmla="*/ 2147483647 w 1519"/>
              <a:gd name="T53" fmla="*/ 2147483647 h 1602"/>
              <a:gd name="T54" fmla="*/ 2147483647 w 1519"/>
              <a:gd name="T55" fmla="*/ 2147483647 h 1602"/>
              <a:gd name="T56" fmla="*/ 2147483647 w 1519"/>
              <a:gd name="T57" fmla="*/ 2147483647 h 1602"/>
              <a:gd name="T58" fmla="*/ 2147483647 w 1519"/>
              <a:gd name="T59" fmla="*/ 2147483647 h 1602"/>
              <a:gd name="T60" fmla="*/ 2147483647 w 1519"/>
              <a:gd name="T61" fmla="*/ 2147483647 h 1602"/>
              <a:gd name="T62" fmla="*/ 2147483647 w 1519"/>
              <a:gd name="T63" fmla="*/ 2147483647 h 1602"/>
              <a:gd name="T64" fmla="*/ 2147483647 w 1519"/>
              <a:gd name="T65" fmla="*/ 2147483647 h 1602"/>
              <a:gd name="T66" fmla="*/ 2147483647 w 1519"/>
              <a:gd name="T67" fmla="*/ 2147483647 h 1602"/>
              <a:gd name="T68" fmla="*/ 2147483647 w 1519"/>
              <a:gd name="T69" fmla="*/ 0 h 16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9"/>
              <a:gd name="T106" fmla="*/ 0 h 1602"/>
              <a:gd name="T107" fmla="*/ 1519 w 1519"/>
              <a:gd name="T108" fmla="*/ 1602 h 16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9" h="1602">
                <a:moveTo>
                  <a:pt x="759" y="0"/>
                </a:moveTo>
                <a:lnTo>
                  <a:pt x="759" y="0"/>
                </a:lnTo>
                <a:lnTo>
                  <a:pt x="838" y="4"/>
                </a:lnTo>
                <a:lnTo>
                  <a:pt x="914" y="14"/>
                </a:lnTo>
                <a:lnTo>
                  <a:pt x="985" y="36"/>
                </a:lnTo>
                <a:lnTo>
                  <a:pt x="1057" y="61"/>
                </a:lnTo>
                <a:lnTo>
                  <a:pt x="1121" y="97"/>
                </a:lnTo>
                <a:lnTo>
                  <a:pt x="1186" y="136"/>
                </a:lnTo>
                <a:lnTo>
                  <a:pt x="1243" y="183"/>
                </a:lnTo>
                <a:lnTo>
                  <a:pt x="1297" y="233"/>
                </a:lnTo>
                <a:lnTo>
                  <a:pt x="1347" y="290"/>
                </a:lnTo>
                <a:lnTo>
                  <a:pt x="1390" y="351"/>
                </a:lnTo>
                <a:lnTo>
                  <a:pt x="1430" y="419"/>
                </a:lnTo>
                <a:lnTo>
                  <a:pt x="1462" y="487"/>
                </a:lnTo>
                <a:lnTo>
                  <a:pt x="1487" y="563"/>
                </a:lnTo>
                <a:lnTo>
                  <a:pt x="1505" y="638"/>
                </a:lnTo>
                <a:lnTo>
                  <a:pt x="1516" y="720"/>
                </a:lnTo>
                <a:lnTo>
                  <a:pt x="1519" y="799"/>
                </a:lnTo>
                <a:lnTo>
                  <a:pt x="1516" y="881"/>
                </a:lnTo>
                <a:lnTo>
                  <a:pt x="1505" y="960"/>
                </a:lnTo>
                <a:lnTo>
                  <a:pt x="1487" y="1039"/>
                </a:lnTo>
                <a:lnTo>
                  <a:pt x="1462" y="1111"/>
                </a:lnTo>
                <a:lnTo>
                  <a:pt x="1430" y="1182"/>
                </a:lnTo>
                <a:lnTo>
                  <a:pt x="1390" y="1247"/>
                </a:lnTo>
                <a:lnTo>
                  <a:pt x="1347" y="1311"/>
                </a:lnTo>
                <a:lnTo>
                  <a:pt x="1297" y="1365"/>
                </a:lnTo>
                <a:lnTo>
                  <a:pt x="1243" y="1419"/>
                </a:lnTo>
                <a:lnTo>
                  <a:pt x="1186" y="1466"/>
                </a:lnTo>
                <a:lnTo>
                  <a:pt x="1121" y="1505"/>
                </a:lnTo>
                <a:lnTo>
                  <a:pt x="1057" y="1541"/>
                </a:lnTo>
                <a:lnTo>
                  <a:pt x="985" y="1566"/>
                </a:lnTo>
                <a:lnTo>
                  <a:pt x="914" y="1587"/>
                </a:lnTo>
                <a:lnTo>
                  <a:pt x="838" y="1598"/>
                </a:lnTo>
                <a:lnTo>
                  <a:pt x="759" y="1602"/>
                </a:lnTo>
                <a:lnTo>
                  <a:pt x="684" y="1598"/>
                </a:lnTo>
                <a:lnTo>
                  <a:pt x="609" y="1587"/>
                </a:lnTo>
                <a:lnTo>
                  <a:pt x="534" y="1566"/>
                </a:lnTo>
                <a:lnTo>
                  <a:pt x="466" y="1541"/>
                </a:lnTo>
                <a:lnTo>
                  <a:pt x="397" y="1505"/>
                </a:lnTo>
                <a:lnTo>
                  <a:pt x="337" y="1466"/>
                </a:lnTo>
                <a:lnTo>
                  <a:pt x="276" y="1419"/>
                </a:lnTo>
                <a:lnTo>
                  <a:pt x="222" y="1365"/>
                </a:lnTo>
                <a:lnTo>
                  <a:pt x="175" y="1311"/>
                </a:lnTo>
                <a:lnTo>
                  <a:pt x="129" y="1247"/>
                </a:lnTo>
                <a:lnTo>
                  <a:pt x="93" y="1182"/>
                </a:lnTo>
                <a:lnTo>
                  <a:pt x="61" y="1111"/>
                </a:lnTo>
                <a:lnTo>
                  <a:pt x="35" y="1039"/>
                </a:lnTo>
                <a:lnTo>
                  <a:pt x="18" y="960"/>
                </a:lnTo>
                <a:lnTo>
                  <a:pt x="3" y="881"/>
                </a:lnTo>
                <a:lnTo>
                  <a:pt x="0" y="799"/>
                </a:lnTo>
                <a:lnTo>
                  <a:pt x="3" y="720"/>
                </a:lnTo>
                <a:lnTo>
                  <a:pt x="18" y="638"/>
                </a:lnTo>
                <a:lnTo>
                  <a:pt x="35" y="563"/>
                </a:lnTo>
                <a:lnTo>
                  <a:pt x="61" y="487"/>
                </a:lnTo>
                <a:lnTo>
                  <a:pt x="93" y="419"/>
                </a:lnTo>
                <a:lnTo>
                  <a:pt x="129" y="351"/>
                </a:lnTo>
                <a:lnTo>
                  <a:pt x="175" y="290"/>
                </a:lnTo>
                <a:lnTo>
                  <a:pt x="222" y="233"/>
                </a:lnTo>
                <a:lnTo>
                  <a:pt x="276" y="183"/>
                </a:lnTo>
                <a:lnTo>
                  <a:pt x="337" y="136"/>
                </a:lnTo>
                <a:lnTo>
                  <a:pt x="397" y="97"/>
                </a:lnTo>
                <a:lnTo>
                  <a:pt x="466" y="61"/>
                </a:lnTo>
                <a:lnTo>
                  <a:pt x="534" y="36"/>
                </a:lnTo>
                <a:lnTo>
                  <a:pt x="609" y="14"/>
                </a:lnTo>
                <a:lnTo>
                  <a:pt x="684" y="4"/>
                </a:lnTo>
                <a:lnTo>
                  <a:pt x="759" y="0"/>
                </a:lnTo>
                <a:close/>
              </a:path>
            </a:pathLst>
          </a:custGeom>
          <a:solidFill>
            <a:srgbClr val="FFB000"/>
          </a:solidFill>
          <a:ln w="9525">
            <a:noFill/>
            <a:round/>
            <a:headEnd/>
            <a:tailEnd/>
          </a:ln>
        </p:spPr>
        <p:txBody>
          <a:bodyPr/>
          <a:lstStyle/>
          <a:p>
            <a:endParaRPr lang="en-US"/>
          </a:p>
        </p:txBody>
      </p:sp>
      <p:sp>
        <p:nvSpPr>
          <p:cNvPr id="38931" name="Freeform 21"/>
          <p:cNvSpPr>
            <a:spLocks/>
          </p:cNvSpPr>
          <p:nvPr/>
        </p:nvSpPr>
        <p:spPr bwMode="auto">
          <a:xfrm>
            <a:off x="2447925" y="2197100"/>
            <a:ext cx="4229100" cy="3567113"/>
          </a:xfrm>
          <a:custGeom>
            <a:avLst/>
            <a:gdLst>
              <a:gd name="T0" fmla="*/ 2147483647 w 1527"/>
              <a:gd name="T1" fmla="*/ 0 h 1612"/>
              <a:gd name="T2" fmla="*/ 2147483647 w 1527"/>
              <a:gd name="T3" fmla="*/ 2147483647 h 1612"/>
              <a:gd name="T4" fmla="*/ 2147483647 w 1527"/>
              <a:gd name="T5" fmla="*/ 2147483647 h 1612"/>
              <a:gd name="T6" fmla="*/ 2147483647 w 1527"/>
              <a:gd name="T7" fmla="*/ 2147483647 h 1612"/>
              <a:gd name="T8" fmla="*/ 2147483647 w 1527"/>
              <a:gd name="T9" fmla="*/ 2147483647 h 1612"/>
              <a:gd name="T10" fmla="*/ 2147483647 w 1527"/>
              <a:gd name="T11" fmla="*/ 2147483647 h 1612"/>
              <a:gd name="T12" fmla="*/ 2147483647 w 1527"/>
              <a:gd name="T13" fmla="*/ 2147483647 h 1612"/>
              <a:gd name="T14" fmla="*/ 2147483647 w 1527"/>
              <a:gd name="T15" fmla="*/ 2147483647 h 1612"/>
              <a:gd name="T16" fmla="*/ 2147483647 w 1527"/>
              <a:gd name="T17" fmla="*/ 2147483647 h 1612"/>
              <a:gd name="T18" fmla="*/ 2147483647 w 1527"/>
              <a:gd name="T19" fmla="*/ 2147483647 h 1612"/>
              <a:gd name="T20" fmla="*/ 2147483647 w 1527"/>
              <a:gd name="T21" fmla="*/ 2147483647 h 1612"/>
              <a:gd name="T22" fmla="*/ 2147483647 w 1527"/>
              <a:gd name="T23" fmla="*/ 2147483647 h 1612"/>
              <a:gd name="T24" fmla="*/ 2147483647 w 1527"/>
              <a:gd name="T25" fmla="*/ 2147483647 h 1612"/>
              <a:gd name="T26" fmla="*/ 2147483647 w 1527"/>
              <a:gd name="T27" fmla="*/ 2147483647 h 1612"/>
              <a:gd name="T28" fmla="*/ 2147483647 w 1527"/>
              <a:gd name="T29" fmla="*/ 2147483647 h 1612"/>
              <a:gd name="T30" fmla="*/ 2147483647 w 1527"/>
              <a:gd name="T31" fmla="*/ 2147483647 h 1612"/>
              <a:gd name="T32" fmla="*/ 2147483647 w 1527"/>
              <a:gd name="T33" fmla="*/ 2147483647 h 1612"/>
              <a:gd name="T34" fmla="*/ 2147483647 w 1527"/>
              <a:gd name="T35" fmla="*/ 2147483647 h 1612"/>
              <a:gd name="T36" fmla="*/ 2147483647 w 1527"/>
              <a:gd name="T37" fmla="*/ 2147483647 h 1612"/>
              <a:gd name="T38" fmla="*/ 2147483647 w 1527"/>
              <a:gd name="T39" fmla="*/ 2147483647 h 1612"/>
              <a:gd name="T40" fmla="*/ 2147483647 w 1527"/>
              <a:gd name="T41" fmla="*/ 2147483647 h 1612"/>
              <a:gd name="T42" fmla="*/ 2147483647 w 1527"/>
              <a:gd name="T43" fmla="*/ 2147483647 h 1612"/>
              <a:gd name="T44" fmla="*/ 2147483647 w 1527"/>
              <a:gd name="T45" fmla="*/ 2147483647 h 1612"/>
              <a:gd name="T46" fmla="*/ 2147483647 w 1527"/>
              <a:gd name="T47" fmla="*/ 2147483647 h 1612"/>
              <a:gd name="T48" fmla="*/ 2147483647 w 1527"/>
              <a:gd name="T49" fmla="*/ 2147483647 h 1612"/>
              <a:gd name="T50" fmla="*/ 0 w 1527"/>
              <a:gd name="T51" fmla="*/ 2147483647 h 1612"/>
              <a:gd name="T52" fmla="*/ 2147483647 w 1527"/>
              <a:gd name="T53" fmla="*/ 2147483647 h 1612"/>
              <a:gd name="T54" fmla="*/ 2147483647 w 1527"/>
              <a:gd name="T55" fmla="*/ 2147483647 h 1612"/>
              <a:gd name="T56" fmla="*/ 2147483647 w 1527"/>
              <a:gd name="T57" fmla="*/ 2147483647 h 1612"/>
              <a:gd name="T58" fmla="*/ 2147483647 w 1527"/>
              <a:gd name="T59" fmla="*/ 2147483647 h 1612"/>
              <a:gd name="T60" fmla="*/ 2147483647 w 1527"/>
              <a:gd name="T61" fmla="*/ 2147483647 h 1612"/>
              <a:gd name="T62" fmla="*/ 2147483647 w 1527"/>
              <a:gd name="T63" fmla="*/ 2147483647 h 1612"/>
              <a:gd name="T64" fmla="*/ 2147483647 w 1527"/>
              <a:gd name="T65" fmla="*/ 2147483647 h 1612"/>
              <a:gd name="T66" fmla="*/ 2147483647 w 1527"/>
              <a:gd name="T67" fmla="*/ 2147483647 h 1612"/>
              <a:gd name="T68" fmla="*/ 2147483647 w 1527"/>
              <a:gd name="T69" fmla="*/ 0 h 1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27"/>
              <a:gd name="T106" fmla="*/ 0 h 1612"/>
              <a:gd name="T107" fmla="*/ 1527 w 1527"/>
              <a:gd name="T108" fmla="*/ 1612 h 1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27" h="1612">
                <a:moveTo>
                  <a:pt x="763" y="0"/>
                </a:moveTo>
                <a:lnTo>
                  <a:pt x="763" y="0"/>
                </a:lnTo>
                <a:lnTo>
                  <a:pt x="839" y="3"/>
                </a:lnTo>
                <a:lnTo>
                  <a:pt x="914" y="14"/>
                </a:lnTo>
                <a:lnTo>
                  <a:pt x="989" y="36"/>
                </a:lnTo>
                <a:lnTo>
                  <a:pt x="1057" y="64"/>
                </a:lnTo>
                <a:lnTo>
                  <a:pt x="1125" y="97"/>
                </a:lnTo>
                <a:lnTo>
                  <a:pt x="1186" y="136"/>
                </a:lnTo>
                <a:lnTo>
                  <a:pt x="1247" y="183"/>
                </a:lnTo>
                <a:lnTo>
                  <a:pt x="1301" y="236"/>
                </a:lnTo>
                <a:lnTo>
                  <a:pt x="1351" y="294"/>
                </a:lnTo>
                <a:lnTo>
                  <a:pt x="1394" y="355"/>
                </a:lnTo>
                <a:lnTo>
                  <a:pt x="1434" y="423"/>
                </a:lnTo>
                <a:lnTo>
                  <a:pt x="1466" y="491"/>
                </a:lnTo>
                <a:lnTo>
                  <a:pt x="1491" y="566"/>
                </a:lnTo>
                <a:lnTo>
                  <a:pt x="1509" y="645"/>
                </a:lnTo>
                <a:lnTo>
                  <a:pt x="1520" y="724"/>
                </a:lnTo>
                <a:lnTo>
                  <a:pt x="1527" y="806"/>
                </a:lnTo>
                <a:lnTo>
                  <a:pt x="1520" y="888"/>
                </a:lnTo>
                <a:lnTo>
                  <a:pt x="1509" y="967"/>
                </a:lnTo>
                <a:lnTo>
                  <a:pt x="1491" y="1043"/>
                </a:lnTo>
                <a:lnTo>
                  <a:pt x="1466" y="1118"/>
                </a:lnTo>
                <a:lnTo>
                  <a:pt x="1434" y="1189"/>
                </a:lnTo>
                <a:lnTo>
                  <a:pt x="1394" y="1254"/>
                </a:lnTo>
                <a:lnTo>
                  <a:pt x="1351" y="1318"/>
                </a:lnTo>
                <a:lnTo>
                  <a:pt x="1301" y="1376"/>
                </a:lnTo>
                <a:lnTo>
                  <a:pt x="1247" y="1426"/>
                </a:lnTo>
                <a:lnTo>
                  <a:pt x="1186" y="1473"/>
                </a:lnTo>
                <a:lnTo>
                  <a:pt x="1125" y="1512"/>
                </a:lnTo>
                <a:lnTo>
                  <a:pt x="1057" y="1548"/>
                </a:lnTo>
                <a:lnTo>
                  <a:pt x="989" y="1573"/>
                </a:lnTo>
                <a:lnTo>
                  <a:pt x="914" y="1594"/>
                </a:lnTo>
                <a:lnTo>
                  <a:pt x="839" y="1605"/>
                </a:lnTo>
                <a:lnTo>
                  <a:pt x="763" y="1612"/>
                </a:lnTo>
                <a:lnTo>
                  <a:pt x="685" y="1605"/>
                </a:lnTo>
                <a:lnTo>
                  <a:pt x="609" y="1594"/>
                </a:lnTo>
                <a:lnTo>
                  <a:pt x="534" y="1573"/>
                </a:lnTo>
                <a:lnTo>
                  <a:pt x="466" y="1548"/>
                </a:lnTo>
                <a:lnTo>
                  <a:pt x="398" y="1512"/>
                </a:lnTo>
                <a:lnTo>
                  <a:pt x="337" y="1473"/>
                </a:lnTo>
                <a:lnTo>
                  <a:pt x="276" y="1426"/>
                </a:lnTo>
                <a:lnTo>
                  <a:pt x="222" y="1376"/>
                </a:lnTo>
                <a:lnTo>
                  <a:pt x="172" y="1318"/>
                </a:lnTo>
                <a:lnTo>
                  <a:pt x="129" y="1254"/>
                </a:lnTo>
                <a:lnTo>
                  <a:pt x="90" y="1189"/>
                </a:lnTo>
                <a:lnTo>
                  <a:pt x="57" y="1118"/>
                </a:lnTo>
                <a:lnTo>
                  <a:pt x="32" y="1043"/>
                </a:lnTo>
                <a:lnTo>
                  <a:pt x="14" y="967"/>
                </a:lnTo>
                <a:lnTo>
                  <a:pt x="4" y="888"/>
                </a:lnTo>
                <a:lnTo>
                  <a:pt x="0" y="806"/>
                </a:lnTo>
                <a:lnTo>
                  <a:pt x="4" y="724"/>
                </a:lnTo>
                <a:lnTo>
                  <a:pt x="14" y="645"/>
                </a:lnTo>
                <a:lnTo>
                  <a:pt x="32" y="566"/>
                </a:lnTo>
                <a:lnTo>
                  <a:pt x="57" y="491"/>
                </a:lnTo>
                <a:lnTo>
                  <a:pt x="90" y="423"/>
                </a:lnTo>
                <a:lnTo>
                  <a:pt x="129" y="355"/>
                </a:lnTo>
                <a:lnTo>
                  <a:pt x="172" y="294"/>
                </a:lnTo>
                <a:lnTo>
                  <a:pt x="222" y="236"/>
                </a:lnTo>
                <a:lnTo>
                  <a:pt x="276" y="183"/>
                </a:lnTo>
                <a:lnTo>
                  <a:pt x="337" y="136"/>
                </a:lnTo>
                <a:lnTo>
                  <a:pt x="398" y="97"/>
                </a:lnTo>
                <a:lnTo>
                  <a:pt x="466" y="64"/>
                </a:lnTo>
                <a:lnTo>
                  <a:pt x="534" y="36"/>
                </a:lnTo>
                <a:lnTo>
                  <a:pt x="609" y="14"/>
                </a:lnTo>
                <a:lnTo>
                  <a:pt x="685" y="3"/>
                </a:lnTo>
                <a:lnTo>
                  <a:pt x="763" y="0"/>
                </a:lnTo>
                <a:close/>
              </a:path>
            </a:pathLst>
          </a:custGeom>
          <a:solidFill>
            <a:srgbClr val="FFAB00"/>
          </a:solidFill>
          <a:ln w="9525">
            <a:noFill/>
            <a:round/>
            <a:headEnd/>
            <a:tailEnd/>
          </a:ln>
        </p:spPr>
        <p:txBody>
          <a:bodyPr/>
          <a:lstStyle/>
          <a:p>
            <a:endParaRPr lang="en-US"/>
          </a:p>
        </p:txBody>
      </p:sp>
      <p:sp>
        <p:nvSpPr>
          <p:cNvPr id="38932" name="Freeform 22"/>
          <p:cNvSpPr>
            <a:spLocks/>
          </p:cNvSpPr>
          <p:nvPr/>
        </p:nvSpPr>
        <p:spPr bwMode="auto">
          <a:xfrm>
            <a:off x="2428875" y="2181225"/>
            <a:ext cx="4248150" cy="3582988"/>
          </a:xfrm>
          <a:custGeom>
            <a:avLst/>
            <a:gdLst>
              <a:gd name="T0" fmla="*/ 2147483647 w 1534"/>
              <a:gd name="T1" fmla="*/ 0 h 1619"/>
              <a:gd name="T2" fmla="*/ 2147483647 w 1534"/>
              <a:gd name="T3" fmla="*/ 2147483647 h 1619"/>
              <a:gd name="T4" fmla="*/ 2147483647 w 1534"/>
              <a:gd name="T5" fmla="*/ 2147483647 h 1619"/>
              <a:gd name="T6" fmla="*/ 2147483647 w 1534"/>
              <a:gd name="T7" fmla="*/ 2147483647 h 1619"/>
              <a:gd name="T8" fmla="*/ 2147483647 w 1534"/>
              <a:gd name="T9" fmla="*/ 2147483647 h 1619"/>
              <a:gd name="T10" fmla="*/ 2147483647 w 1534"/>
              <a:gd name="T11" fmla="*/ 2147483647 h 1619"/>
              <a:gd name="T12" fmla="*/ 2147483647 w 1534"/>
              <a:gd name="T13" fmla="*/ 2147483647 h 1619"/>
              <a:gd name="T14" fmla="*/ 2147483647 w 1534"/>
              <a:gd name="T15" fmla="*/ 2147483647 h 1619"/>
              <a:gd name="T16" fmla="*/ 2147483647 w 1534"/>
              <a:gd name="T17" fmla="*/ 2147483647 h 1619"/>
              <a:gd name="T18" fmla="*/ 2147483647 w 1534"/>
              <a:gd name="T19" fmla="*/ 2147483647 h 1619"/>
              <a:gd name="T20" fmla="*/ 2147483647 w 1534"/>
              <a:gd name="T21" fmla="*/ 2147483647 h 1619"/>
              <a:gd name="T22" fmla="*/ 2147483647 w 1534"/>
              <a:gd name="T23" fmla="*/ 2147483647 h 1619"/>
              <a:gd name="T24" fmla="*/ 2147483647 w 1534"/>
              <a:gd name="T25" fmla="*/ 2147483647 h 1619"/>
              <a:gd name="T26" fmla="*/ 2147483647 w 1534"/>
              <a:gd name="T27" fmla="*/ 2147483647 h 1619"/>
              <a:gd name="T28" fmla="*/ 2147483647 w 1534"/>
              <a:gd name="T29" fmla="*/ 2147483647 h 1619"/>
              <a:gd name="T30" fmla="*/ 2147483647 w 1534"/>
              <a:gd name="T31" fmla="*/ 2147483647 h 1619"/>
              <a:gd name="T32" fmla="*/ 2147483647 w 1534"/>
              <a:gd name="T33" fmla="*/ 2147483647 h 1619"/>
              <a:gd name="T34" fmla="*/ 2147483647 w 1534"/>
              <a:gd name="T35" fmla="*/ 2147483647 h 1619"/>
              <a:gd name="T36" fmla="*/ 2147483647 w 1534"/>
              <a:gd name="T37" fmla="*/ 2147483647 h 1619"/>
              <a:gd name="T38" fmla="*/ 2147483647 w 1534"/>
              <a:gd name="T39" fmla="*/ 2147483647 h 1619"/>
              <a:gd name="T40" fmla="*/ 2147483647 w 1534"/>
              <a:gd name="T41" fmla="*/ 2147483647 h 1619"/>
              <a:gd name="T42" fmla="*/ 2147483647 w 1534"/>
              <a:gd name="T43" fmla="*/ 2147483647 h 1619"/>
              <a:gd name="T44" fmla="*/ 2147483647 w 1534"/>
              <a:gd name="T45" fmla="*/ 2147483647 h 1619"/>
              <a:gd name="T46" fmla="*/ 2147483647 w 1534"/>
              <a:gd name="T47" fmla="*/ 2147483647 h 1619"/>
              <a:gd name="T48" fmla="*/ 2147483647 w 1534"/>
              <a:gd name="T49" fmla="*/ 2147483647 h 1619"/>
              <a:gd name="T50" fmla="*/ 0 w 1534"/>
              <a:gd name="T51" fmla="*/ 2147483647 h 1619"/>
              <a:gd name="T52" fmla="*/ 2147483647 w 1534"/>
              <a:gd name="T53" fmla="*/ 2147483647 h 1619"/>
              <a:gd name="T54" fmla="*/ 2147483647 w 1534"/>
              <a:gd name="T55" fmla="*/ 2147483647 h 1619"/>
              <a:gd name="T56" fmla="*/ 2147483647 w 1534"/>
              <a:gd name="T57" fmla="*/ 2147483647 h 1619"/>
              <a:gd name="T58" fmla="*/ 2147483647 w 1534"/>
              <a:gd name="T59" fmla="*/ 2147483647 h 1619"/>
              <a:gd name="T60" fmla="*/ 2147483647 w 1534"/>
              <a:gd name="T61" fmla="*/ 2147483647 h 1619"/>
              <a:gd name="T62" fmla="*/ 2147483647 w 1534"/>
              <a:gd name="T63" fmla="*/ 2147483647 h 1619"/>
              <a:gd name="T64" fmla="*/ 2147483647 w 1534"/>
              <a:gd name="T65" fmla="*/ 2147483647 h 1619"/>
              <a:gd name="T66" fmla="*/ 2147483647 w 1534"/>
              <a:gd name="T67" fmla="*/ 2147483647 h 1619"/>
              <a:gd name="T68" fmla="*/ 2147483647 w 1534"/>
              <a:gd name="T69" fmla="*/ 0 h 16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34"/>
              <a:gd name="T106" fmla="*/ 0 h 1619"/>
              <a:gd name="T107" fmla="*/ 1534 w 1534"/>
              <a:gd name="T108" fmla="*/ 1619 h 16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34" h="1619">
                <a:moveTo>
                  <a:pt x="767" y="0"/>
                </a:moveTo>
                <a:lnTo>
                  <a:pt x="767" y="0"/>
                </a:lnTo>
                <a:lnTo>
                  <a:pt x="846" y="3"/>
                </a:lnTo>
                <a:lnTo>
                  <a:pt x="921" y="18"/>
                </a:lnTo>
                <a:lnTo>
                  <a:pt x="993" y="35"/>
                </a:lnTo>
                <a:lnTo>
                  <a:pt x="1064" y="64"/>
                </a:lnTo>
                <a:lnTo>
                  <a:pt x="1132" y="100"/>
                </a:lnTo>
                <a:lnTo>
                  <a:pt x="1193" y="139"/>
                </a:lnTo>
                <a:lnTo>
                  <a:pt x="1254" y="186"/>
                </a:lnTo>
                <a:lnTo>
                  <a:pt x="1308" y="240"/>
                </a:lnTo>
                <a:lnTo>
                  <a:pt x="1358" y="297"/>
                </a:lnTo>
                <a:lnTo>
                  <a:pt x="1401" y="358"/>
                </a:lnTo>
                <a:lnTo>
                  <a:pt x="1441" y="426"/>
                </a:lnTo>
                <a:lnTo>
                  <a:pt x="1473" y="494"/>
                </a:lnTo>
                <a:lnTo>
                  <a:pt x="1498" y="569"/>
                </a:lnTo>
                <a:lnTo>
                  <a:pt x="1516" y="648"/>
                </a:lnTo>
                <a:lnTo>
                  <a:pt x="1530" y="727"/>
                </a:lnTo>
                <a:lnTo>
                  <a:pt x="1534" y="809"/>
                </a:lnTo>
                <a:lnTo>
                  <a:pt x="1530" y="892"/>
                </a:lnTo>
                <a:lnTo>
                  <a:pt x="1516" y="974"/>
                </a:lnTo>
                <a:lnTo>
                  <a:pt x="1498" y="1050"/>
                </a:lnTo>
                <a:lnTo>
                  <a:pt x="1473" y="1125"/>
                </a:lnTo>
                <a:lnTo>
                  <a:pt x="1441" y="1196"/>
                </a:lnTo>
                <a:lnTo>
                  <a:pt x="1401" y="1261"/>
                </a:lnTo>
                <a:lnTo>
                  <a:pt x="1358" y="1325"/>
                </a:lnTo>
                <a:lnTo>
                  <a:pt x="1308" y="1383"/>
                </a:lnTo>
                <a:lnTo>
                  <a:pt x="1254" y="1433"/>
                </a:lnTo>
                <a:lnTo>
                  <a:pt x="1193" y="1480"/>
                </a:lnTo>
                <a:lnTo>
                  <a:pt x="1132" y="1523"/>
                </a:lnTo>
                <a:lnTo>
                  <a:pt x="1064" y="1555"/>
                </a:lnTo>
                <a:lnTo>
                  <a:pt x="993" y="1583"/>
                </a:lnTo>
                <a:lnTo>
                  <a:pt x="921" y="1601"/>
                </a:lnTo>
                <a:lnTo>
                  <a:pt x="846" y="1616"/>
                </a:lnTo>
                <a:lnTo>
                  <a:pt x="767" y="1619"/>
                </a:lnTo>
                <a:lnTo>
                  <a:pt x="688" y="1616"/>
                </a:lnTo>
                <a:lnTo>
                  <a:pt x="613" y="1601"/>
                </a:lnTo>
                <a:lnTo>
                  <a:pt x="537" y="1583"/>
                </a:lnTo>
                <a:lnTo>
                  <a:pt x="469" y="1555"/>
                </a:lnTo>
                <a:lnTo>
                  <a:pt x="401" y="1523"/>
                </a:lnTo>
                <a:lnTo>
                  <a:pt x="337" y="1480"/>
                </a:lnTo>
                <a:lnTo>
                  <a:pt x="279" y="1433"/>
                </a:lnTo>
                <a:lnTo>
                  <a:pt x="226" y="1383"/>
                </a:lnTo>
                <a:lnTo>
                  <a:pt x="176" y="1325"/>
                </a:lnTo>
                <a:lnTo>
                  <a:pt x="132" y="1261"/>
                </a:lnTo>
                <a:lnTo>
                  <a:pt x="93" y="1196"/>
                </a:lnTo>
                <a:lnTo>
                  <a:pt x="61" y="1125"/>
                </a:lnTo>
                <a:lnTo>
                  <a:pt x="36" y="1050"/>
                </a:lnTo>
                <a:lnTo>
                  <a:pt x="14" y="974"/>
                </a:lnTo>
                <a:lnTo>
                  <a:pt x="3" y="892"/>
                </a:lnTo>
                <a:lnTo>
                  <a:pt x="0" y="809"/>
                </a:lnTo>
                <a:lnTo>
                  <a:pt x="3" y="727"/>
                </a:lnTo>
                <a:lnTo>
                  <a:pt x="14" y="648"/>
                </a:lnTo>
                <a:lnTo>
                  <a:pt x="36" y="569"/>
                </a:lnTo>
                <a:lnTo>
                  <a:pt x="61" y="494"/>
                </a:lnTo>
                <a:lnTo>
                  <a:pt x="93" y="426"/>
                </a:lnTo>
                <a:lnTo>
                  <a:pt x="132" y="358"/>
                </a:lnTo>
                <a:lnTo>
                  <a:pt x="176" y="297"/>
                </a:lnTo>
                <a:lnTo>
                  <a:pt x="226" y="240"/>
                </a:lnTo>
                <a:lnTo>
                  <a:pt x="279" y="186"/>
                </a:lnTo>
                <a:lnTo>
                  <a:pt x="337" y="139"/>
                </a:lnTo>
                <a:lnTo>
                  <a:pt x="401" y="100"/>
                </a:lnTo>
                <a:lnTo>
                  <a:pt x="469" y="64"/>
                </a:lnTo>
                <a:lnTo>
                  <a:pt x="537" y="35"/>
                </a:lnTo>
                <a:lnTo>
                  <a:pt x="613" y="18"/>
                </a:lnTo>
                <a:lnTo>
                  <a:pt x="688" y="3"/>
                </a:lnTo>
                <a:lnTo>
                  <a:pt x="767" y="0"/>
                </a:lnTo>
                <a:close/>
              </a:path>
            </a:pathLst>
          </a:custGeom>
          <a:solidFill>
            <a:srgbClr val="FF7300"/>
          </a:solidFill>
          <a:ln w="9525">
            <a:noFill/>
            <a:round/>
            <a:headEnd/>
            <a:tailEnd/>
          </a:ln>
        </p:spPr>
        <p:txBody>
          <a:bodyPr/>
          <a:lstStyle/>
          <a:p>
            <a:endParaRPr lang="en-US"/>
          </a:p>
        </p:txBody>
      </p:sp>
      <p:sp>
        <p:nvSpPr>
          <p:cNvPr id="38933" name="Freeform 23"/>
          <p:cNvSpPr>
            <a:spLocks/>
          </p:cNvSpPr>
          <p:nvPr/>
        </p:nvSpPr>
        <p:spPr bwMode="auto">
          <a:xfrm>
            <a:off x="2555875" y="2243138"/>
            <a:ext cx="4051300" cy="3459162"/>
          </a:xfrm>
          <a:custGeom>
            <a:avLst/>
            <a:gdLst>
              <a:gd name="T0" fmla="*/ 2147483647 w 1463"/>
              <a:gd name="T1" fmla="*/ 0 h 1563"/>
              <a:gd name="T2" fmla="*/ 2147483647 w 1463"/>
              <a:gd name="T3" fmla="*/ 2147483647 h 1563"/>
              <a:gd name="T4" fmla="*/ 2147483647 w 1463"/>
              <a:gd name="T5" fmla="*/ 2147483647 h 1563"/>
              <a:gd name="T6" fmla="*/ 2147483647 w 1463"/>
              <a:gd name="T7" fmla="*/ 2147483647 h 1563"/>
              <a:gd name="T8" fmla="*/ 2147483647 w 1463"/>
              <a:gd name="T9" fmla="*/ 2147483647 h 1563"/>
              <a:gd name="T10" fmla="*/ 2147483647 w 1463"/>
              <a:gd name="T11" fmla="*/ 2147483647 h 1563"/>
              <a:gd name="T12" fmla="*/ 2147483647 w 1463"/>
              <a:gd name="T13" fmla="*/ 2147483647 h 1563"/>
              <a:gd name="T14" fmla="*/ 2147483647 w 1463"/>
              <a:gd name="T15" fmla="*/ 2147483647 h 1563"/>
              <a:gd name="T16" fmla="*/ 2147483647 w 1463"/>
              <a:gd name="T17" fmla="*/ 2147483647 h 1563"/>
              <a:gd name="T18" fmla="*/ 2147483647 w 1463"/>
              <a:gd name="T19" fmla="*/ 2147483647 h 1563"/>
              <a:gd name="T20" fmla="*/ 2147483647 w 1463"/>
              <a:gd name="T21" fmla="*/ 2147483647 h 1563"/>
              <a:gd name="T22" fmla="*/ 2147483647 w 1463"/>
              <a:gd name="T23" fmla="*/ 2147483647 h 1563"/>
              <a:gd name="T24" fmla="*/ 2147483647 w 1463"/>
              <a:gd name="T25" fmla="*/ 2147483647 h 1563"/>
              <a:gd name="T26" fmla="*/ 2147483647 w 1463"/>
              <a:gd name="T27" fmla="*/ 2147483647 h 1563"/>
              <a:gd name="T28" fmla="*/ 2147483647 w 1463"/>
              <a:gd name="T29" fmla="*/ 2147483647 h 1563"/>
              <a:gd name="T30" fmla="*/ 2147483647 w 1463"/>
              <a:gd name="T31" fmla="*/ 2147483647 h 1563"/>
              <a:gd name="T32" fmla="*/ 2147483647 w 1463"/>
              <a:gd name="T33" fmla="*/ 2147483647 h 1563"/>
              <a:gd name="T34" fmla="*/ 2147483647 w 1463"/>
              <a:gd name="T35" fmla="*/ 2147483647 h 1563"/>
              <a:gd name="T36" fmla="*/ 2147483647 w 1463"/>
              <a:gd name="T37" fmla="*/ 2147483647 h 1563"/>
              <a:gd name="T38" fmla="*/ 2147483647 w 1463"/>
              <a:gd name="T39" fmla="*/ 2147483647 h 1563"/>
              <a:gd name="T40" fmla="*/ 2147483647 w 1463"/>
              <a:gd name="T41" fmla="*/ 2147483647 h 1563"/>
              <a:gd name="T42" fmla="*/ 2147483647 w 1463"/>
              <a:gd name="T43" fmla="*/ 2147483647 h 1563"/>
              <a:gd name="T44" fmla="*/ 2147483647 w 1463"/>
              <a:gd name="T45" fmla="*/ 2147483647 h 1563"/>
              <a:gd name="T46" fmla="*/ 2147483647 w 1463"/>
              <a:gd name="T47" fmla="*/ 2147483647 h 1563"/>
              <a:gd name="T48" fmla="*/ 2147483647 w 1463"/>
              <a:gd name="T49" fmla="*/ 2147483647 h 1563"/>
              <a:gd name="T50" fmla="*/ 0 w 1463"/>
              <a:gd name="T51" fmla="*/ 2147483647 h 1563"/>
              <a:gd name="T52" fmla="*/ 2147483647 w 1463"/>
              <a:gd name="T53" fmla="*/ 2147483647 h 1563"/>
              <a:gd name="T54" fmla="*/ 2147483647 w 1463"/>
              <a:gd name="T55" fmla="*/ 2147483647 h 1563"/>
              <a:gd name="T56" fmla="*/ 2147483647 w 1463"/>
              <a:gd name="T57" fmla="*/ 2147483647 h 1563"/>
              <a:gd name="T58" fmla="*/ 2147483647 w 1463"/>
              <a:gd name="T59" fmla="*/ 2147483647 h 1563"/>
              <a:gd name="T60" fmla="*/ 2147483647 w 1463"/>
              <a:gd name="T61" fmla="*/ 2147483647 h 1563"/>
              <a:gd name="T62" fmla="*/ 2147483647 w 1463"/>
              <a:gd name="T63" fmla="*/ 2147483647 h 1563"/>
              <a:gd name="T64" fmla="*/ 2147483647 w 1463"/>
              <a:gd name="T65" fmla="*/ 2147483647 h 1563"/>
              <a:gd name="T66" fmla="*/ 2147483647 w 1463"/>
              <a:gd name="T67" fmla="*/ 2147483647 h 1563"/>
              <a:gd name="T68" fmla="*/ 2147483647 w 1463"/>
              <a:gd name="T69" fmla="*/ 0 h 15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3"/>
              <a:gd name="T106" fmla="*/ 0 h 1563"/>
              <a:gd name="T107" fmla="*/ 1463 w 1463"/>
              <a:gd name="T108" fmla="*/ 1563 h 156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3" h="1563">
                <a:moveTo>
                  <a:pt x="732" y="0"/>
                </a:moveTo>
                <a:lnTo>
                  <a:pt x="732" y="0"/>
                </a:lnTo>
                <a:lnTo>
                  <a:pt x="807" y="4"/>
                </a:lnTo>
                <a:lnTo>
                  <a:pt x="879" y="15"/>
                </a:lnTo>
                <a:lnTo>
                  <a:pt x="947" y="36"/>
                </a:lnTo>
                <a:lnTo>
                  <a:pt x="1015" y="61"/>
                </a:lnTo>
                <a:lnTo>
                  <a:pt x="1079" y="93"/>
                </a:lnTo>
                <a:lnTo>
                  <a:pt x="1140" y="133"/>
                </a:lnTo>
                <a:lnTo>
                  <a:pt x="1194" y="179"/>
                </a:lnTo>
                <a:lnTo>
                  <a:pt x="1248" y="230"/>
                </a:lnTo>
                <a:lnTo>
                  <a:pt x="1294" y="283"/>
                </a:lnTo>
                <a:lnTo>
                  <a:pt x="1337" y="344"/>
                </a:lnTo>
                <a:lnTo>
                  <a:pt x="1373" y="409"/>
                </a:lnTo>
                <a:lnTo>
                  <a:pt x="1402" y="477"/>
                </a:lnTo>
                <a:lnTo>
                  <a:pt x="1427" y="549"/>
                </a:lnTo>
                <a:lnTo>
                  <a:pt x="1445" y="624"/>
                </a:lnTo>
                <a:lnTo>
                  <a:pt x="1456" y="703"/>
                </a:lnTo>
                <a:lnTo>
                  <a:pt x="1463" y="781"/>
                </a:lnTo>
                <a:lnTo>
                  <a:pt x="1456" y="860"/>
                </a:lnTo>
                <a:lnTo>
                  <a:pt x="1445" y="939"/>
                </a:lnTo>
                <a:lnTo>
                  <a:pt x="1427" y="1014"/>
                </a:lnTo>
                <a:lnTo>
                  <a:pt x="1402" y="1086"/>
                </a:lnTo>
                <a:lnTo>
                  <a:pt x="1373" y="1154"/>
                </a:lnTo>
                <a:lnTo>
                  <a:pt x="1337" y="1219"/>
                </a:lnTo>
                <a:lnTo>
                  <a:pt x="1294" y="1276"/>
                </a:lnTo>
                <a:lnTo>
                  <a:pt x="1248" y="1333"/>
                </a:lnTo>
                <a:lnTo>
                  <a:pt x="1194" y="1383"/>
                </a:lnTo>
                <a:lnTo>
                  <a:pt x="1140" y="1430"/>
                </a:lnTo>
                <a:lnTo>
                  <a:pt x="1079" y="1466"/>
                </a:lnTo>
                <a:lnTo>
                  <a:pt x="1015" y="1502"/>
                </a:lnTo>
                <a:lnTo>
                  <a:pt x="947" y="1527"/>
                </a:lnTo>
                <a:lnTo>
                  <a:pt x="879" y="1545"/>
                </a:lnTo>
                <a:lnTo>
                  <a:pt x="807" y="1559"/>
                </a:lnTo>
                <a:lnTo>
                  <a:pt x="732" y="1563"/>
                </a:lnTo>
                <a:lnTo>
                  <a:pt x="656" y="1559"/>
                </a:lnTo>
                <a:lnTo>
                  <a:pt x="585" y="1545"/>
                </a:lnTo>
                <a:lnTo>
                  <a:pt x="513" y="1527"/>
                </a:lnTo>
                <a:lnTo>
                  <a:pt x="448" y="1502"/>
                </a:lnTo>
                <a:lnTo>
                  <a:pt x="384" y="1466"/>
                </a:lnTo>
                <a:lnTo>
                  <a:pt x="323" y="1430"/>
                </a:lnTo>
                <a:lnTo>
                  <a:pt x="266" y="1383"/>
                </a:lnTo>
                <a:lnTo>
                  <a:pt x="216" y="1333"/>
                </a:lnTo>
                <a:lnTo>
                  <a:pt x="169" y="1276"/>
                </a:lnTo>
                <a:lnTo>
                  <a:pt x="126" y="1219"/>
                </a:lnTo>
                <a:lnTo>
                  <a:pt x="90" y="1154"/>
                </a:lnTo>
                <a:lnTo>
                  <a:pt x="58" y="1086"/>
                </a:lnTo>
                <a:lnTo>
                  <a:pt x="33" y="1014"/>
                </a:lnTo>
                <a:lnTo>
                  <a:pt x="15" y="939"/>
                </a:lnTo>
                <a:lnTo>
                  <a:pt x="4" y="860"/>
                </a:lnTo>
                <a:lnTo>
                  <a:pt x="0" y="781"/>
                </a:lnTo>
                <a:lnTo>
                  <a:pt x="4" y="703"/>
                </a:lnTo>
                <a:lnTo>
                  <a:pt x="15" y="624"/>
                </a:lnTo>
                <a:lnTo>
                  <a:pt x="33" y="549"/>
                </a:lnTo>
                <a:lnTo>
                  <a:pt x="58" y="477"/>
                </a:lnTo>
                <a:lnTo>
                  <a:pt x="90" y="409"/>
                </a:lnTo>
                <a:lnTo>
                  <a:pt x="126" y="344"/>
                </a:lnTo>
                <a:lnTo>
                  <a:pt x="169" y="283"/>
                </a:lnTo>
                <a:lnTo>
                  <a:pt x="216" y="230"/>
                </a:lnTo>
                <a:lnTo>
                  <a:pt x="266" y="179"/>
                </a:lnTo>
                <a:lnTo>
                  <a:pt x="323" y="133"/>
                </a:lnTo>
                <a:lnTo>
                  <a:pt x="384" y="93"/>
                </a:lnTo>
                <a:lnTo>
                  <a:pt x="448" y="61"/>
                </a:lnTo>
                <a:lnTo>
                  <a:pt x="513" y="36"/>
                </a:lnTo>
                <a:lnTo>
                  <a:pt x="585" y="15"/>
                </a:lnTo>
                <a:lnTo>
                  <a:pt x="656" y="4"/>
                </a:lnTo>
                <a:lnTo>
                  <a:pt x="732" y="0"/>
                </a:lnTo>
                <a:close/>
              </a:path>
            </a:pathLst>
          </a:custGeom>
          <a:solidFill>
            <a:srgbClr val="FFCC00"/>
          </a:solidFill>
          <a:ln w="9525">
            <a:noFill/>
            <a:round/>
            <a:headEnd/>
            <a:tailEnd/>
          </a:ln>
        </p:spPr>
        <p:txBody>
          <a:bodyPr/>
          <a:lstStyle/>
          <a:p>
            <a:endParaRPr lang="en-US"/>
          </a:p>
        </p:txBody>
      </p:sp>
      <p:sp>
        <p:nvSpPr>
          <p:cNvPr id="38934" name="Freeform 24"/>
          <p:cNvSpPr>
            <a:spLocks/>
          </p:cNvSpPr>
          <p:nvPr/>
        </p:nvSpPr>
        <p:spPr bwMode="auto">
          <a:xfrm>
            <a:off x="2597150" y="2266950"/>
            <a:ext cx="3941763" cy="3362325"/>
          </a:xfrm>
          <a:custGeom>
            <a:avLst/>
            <a:gdLst>
              <a:gd name="T0" fmla="*/ 2147483647 w 1423"/>
              <a:gd name="T1" fmla="*/ 0 h 1519"/>
              <a:gd name="T2" fmla="*/ 2147483647 w 1423"/>
              <a:gd name="T3" fmla="*/ 2147483647 h 1519"/>
              <a:gd name="T4" fmla="*/ 2147483647 w 1423"/>
              <a:gd name="T5" fmla="*/ 2147483647 h 1519"/>
              <a:gd name="T6" fmla="*/ 2147483647 w 1423"/>
              <a:gd name="T7" fmla="*/ 2147483647 h 1519"/>
              <a:gd name="T8" fmla="*/ 2147483647 w 1423"/>
              <a:gd name="T9" fmla="*/ 2147483647 h 1519"/>
              <a:gd name="T10" fmla="*/ 2147483647 w 1423"/>
              <a:gd name="T11" fmla="*/ 2147483647 h 1519"/>
              <a:gd name="T12" fmla="*/ 2147483647 w 1423"/>
              <a:gd name="T13" fmla="*/ 2147483647 h 1519"/>
              <a:gd name="T14" fmla="*/ 2147483647 w 1423"/>
              <a:gd name="T15" fmla="*/ 2147483647 h 1519"/>
              <a:gd name="T16" fmla="*/ 2147483647 w 1423"/>
              <a:gd name="T17" fmla="*/ 2147483647 h 1519"/>
              <a:gd name="T18" fmla="*/ 2147483647 w 1423"/>
              <a:gd name="T19" fmla="*/ 2147483647 h 1519"/>
              <a:gd name="T20" fmla="*/ 2147483647 w 1423"/>
              <a:gd name="T21" fmla="*/ 2147483647 h 1519"/>
              <a:gd name="T22" fmla="*/ 2147483647 w 1423"/>
              <a:gd name="T23" fmla="*/ 2147483647 h 1519"/>
              <a:gd name="T24" fmla="*/ 2147483647 w 1423"/>
              <a:gd name="T25" fmla="*/ 2147483647 h 1519"/>
              <a:gd name="T26" fmla="*/ 2147483647 w 1423"/>
              <a:gd name="T27" fmla="*/ 2147483647 h 1519"/>
              <a:gd name="T28" fmla="*/ 2147483647 w 1423"/>
              <a:gd name="T29" fmla="*/ 2147483647 h 1519"/>
              <a:gd name="T30" fmla="*/ 2147483647 w 1423"/>
              <a:gd name="T31" fmla="*/ 2147483647 h 1519"/>
              <a:gd name="T32" fmla="*/ 2147483647 w 1423"/>
              <a:gd name="T33" fmla="*/ 2147483647 h 1519"/>
              <a:gd name="T34" fmla="*/ 2147483647 w 1423"/>
              <a:gd name="T35" fmla="*/ 2147483647 h 1519"/>
              <a:gd name="T36" fmla="*/ 2147483647 w 1423"/>
              <a:gd name="T37" fmla="*/ 2147483647 h 1519"/>
              <a:gd name="T38" fmla="*/ 2147483647 w 1423"/>
              <a:gd name="T39" fmla="*/ 2147483647 h 1519"/>
              <a:gd name="T40" fmla="*/ 2147483647 w 1423"/>
              <a:gd name="T41" fmla="*/ 2147483647 h 1519"/>
              <a:gd name="T42" fmla="*/ 2147483647 w 1423"/>
              <a:gd name="T43" fmla="*/ 2147483647 h 1519"/>
              <a:gd name="T44" fmla="*/ 2147483647 w 1423"/>
              <a:gd name="T45" fmla="*/ 2147483647 h 1519"/>
              <a:gd name="T46" fmla="*/ 2147483647 w 1423"/>
              <a:gd name="T47" fmla="*/ 2147483647 h 1519"/>
              <a:gd name="T48" fmla="*/ 2147483647 w 1423"/>
              <a:gd name="T49" fmla="*/ 2147483647 h 1519"/>
              <a:gd name="T50" fmla="*/ 0 w 1423"/>
              <a:gd name="T51" fmla="*/ 2147483647 h 1519"/>
              <a:gd name="T52" fmla="*/ 2147483647 w 1423"/>
              <a:gd name="T53" fmla="*/ 2147483647 h 1519"/>
              <a:gd name="T54" fmla="*/ 2147483647 w 1423"/>
              <a:gd name="T55" fmla="*/ 2147483647 h 1519"/>
              <a:gd name="T56" fmla="*/ 2147483647 w 1423"/>
              <a:gd name="T57" fmla="*/ 2147483647 h 1519"/>
              <a:gd name="T58" fmla="*/ 2147483647 w 1423"/>
              <a:gd name="T59" fmla="*/ 2147483647 h 1519"/>
              <a:gd name="T60" fmla="*/ 2147483647 w 1423"/>
              <a:gd name="T61" fmla="*/ 2147483647 h 1519"/>
              <a:gd name="T62" fmla="*/ 2147483647 w 1423"/>
              <a:gd name="T63" fmla="*/ 2147483647 h 1519"/>
              <a:gd name="T64" fmla="*/ 2147483647 w 1423"/>
              <a:gd name="T65" fmla="*/ 2147483647 h 1519"/>
              <a:gd name="T66" fmla="*/ 2147483647 w 1423"/>
              <a:gd name="T67" fmla="*/ 2147483647 h 1519"/>
              <a:gd name="T68" fmla="*/ 2147483647 w 1423"/>
              <a:gd name="T69" fmla="*/ 0 h 15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23"/>
              <a:gd name="T106" fmla="*/ 0 h 1519"/>
              <a:gd name="T107" fmla="*/ 1423 w 1423"/>
              <a:gd name="T108" fmla="*/ 1519 h 15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23" h="1519">
                <a:moveTo>
                  <a:pt x="713" y="0"/>
                </a:moveTo>
                <a:lnTo>
                  <a:pt x="713" y="0"/>
                </a:lnTo>
                <a:lnTo>
                  <a:pt x="785" y="7"/>
                </a:lnTo>
                <a:lnTo>
                  <a:pt x="856" y="18"/>
                </a:lnTo>
                <a:lnTo>
                  <a:pt x="924" y="36"/>
                </a:lnTo>
                <a:lnTo>
                  <a:pt x="989" y="61"/>
                </a:lnTo>
                <a:lnTo>
                  <a:pt x="1050" y="93"/>
                </a:lnTo>
                <a:lnTo>
                  <a:pt x="1111" y="133"/>
                </a:lnTo>
                <a:lnTo>
                  <a:pt x="1165" y="176"/>
                </a:lnTo>
                <a:lnTo>
                  <a:pt x="1215" y="226"/>
                </a:lnTo>
                <a:lnTo>
                  <a:pt x="1261" y="280"/>
                </a:lnTo>
                <a:lnTo>
                  <a:pt x="1301" y="340"/>
                </a:lnTo>
                <a:lnTo>
                  <a:pt x="1337" y="401"/>
                </a:lnTo>
                <a:lnTo>
                  <a:pt x="1365" y="469"/>
                </a:lnTo>
                <a:lnTo>
                  <a:pt x="1390" y="538"/>
                </a:lnTo>
                <a:lnTo>
                  <a:pt x="1408" y="609"/>
                </a:lnTo>
                <a:lnTo>
                  <a:pt x="1419" y="688"/>
                </a:lnTo>
                <a:lnTo>
                  <a:pt x="1423" y="763"/>
                </a:lnTo>
                <a:lnTo>
                  <a:pt x="1419" y="842"/>
                </a:lnTo>
                <a:lnTo>
                  <a:pt x="1408" y="917"/>
                </a:lnTo>
                <a:lnTo>
                  <a:pt x="1390" y="989"/>
                </a:lnTo>
                <a:lnTo>
                  <a:pt x="1365" y="1057"/>
                </a:lnTo>
                <a:lnTo>
                  <a:pt x="1337" y="1125"/>
                </a:lnTo>
                <a:lnTo>
                  <a:pt x="1297" y="1186"/>
                </a:lnTo>
                <a:lnTo>
                  <a:pt x="1258" y="1247"/>
                </a:lnTo>
                <a:lnTo>
                  <a:pt x="1211" y="1301"/>
                </a:lnTo>
                <a:lnTo>
                  <a:pt x="1161" y="1347"/>
                </a:lnTo>
                <a:lnTo>
                  <a:pt x="1107" y="1390"/>
                </a:lnTo>
                <a:lnTo>
                  <a:pt x="1046" y="1430"/>
                </a:lnTo>
                <a:lnTo>
                  <a:pt x="985" y="1462"/>
                </a:lnTo>
                <a:lnTo>
                  <a:pt x="921" y="1487"/>
                </a:lnTo>
                <a:lnTo>
                  <a:pt x="853" y="1505"/>
                </a:lnTo>
                <a:lnTo>
                  <a:pt x="781" y="1516"/>
                </a:lnTo>
                <a:lnTo>
                  <a:pt x="709" y="1519"/>
                </a:lnTo>
                <a:lnTo>
                  <a:pt x="634" y="1516"/>
                </a:lnTo>
                <a:lnTo>
                  <a:pt x="566" y="1505"/>
                </a:lnTo>
                <a:lnTo>
                  <a:pt x="498" y="1484"/>
                </a:lnTo>
                <a:lnTo>
                  <a:pt x="430" y="1458"/>
                </a:lnTo>
                <a:lnTo>
                  <a:pt x="369" y="1426"/>
                </a:lnTo>
                <a:lnTo>
                  <a:pt x="312" y="1387"/>
                </a:lnTo>
                <a:lnTo>
                  <a:pt x="254" y="1344"/>
                </a:lnTo>
                <a:lnTo>
                  <a:pt x="204" y="1294"/>
                </a:lnTo>
                <a:lnTo>
                  <a:pt x="161" y="1240"/>
                </a:lnTo>
                <a:lnTo>
                  <a:pt x="118" y="1183"/>
                </a:lnTo>
                <a:lnTo>
                  <a:pt x="82" y="1118"/>
                </a:lnTo>
                <a:lnTo>
                  <a:pt x="54" y="1054"/>
                </a:lnTo>
                <a:lnTo>
                  <a:pt x="28" y="982"/>
                </a:lnTo>
                <a:lnTo>
                  <a:pt x="14" y="910"/>
                </a:lnTo>
                <a:lnTo>
                  <a:pt x="3" y="835"/>
                </a:lnTo>
                <a:lnTo>
                  <a:pt x="0" y="760"/>
                </a:lnTo>
                <a:lnTo>
                  <a:pt x="3" y="681"/>
                </a:lnTo>
                <a:lnTo>
                  <a:pt x="14" y="606"/>
                </a:lnTo>
                <a:lnTo>
                  <a:pt x="32" y="534"/>
                </a:lnTo>
                <a:lnTo>
                  <a:pt x="57" y="462"/>
                </a:lnTo>
                <a:lnTo>
                  <a:pt x="86" y="398"/>
                </a:lnTo>
                <a:lnTo>
                  <a:pt x="122" y="333"/>
                </a:lnTo>
                <a:lnTo>
                  <a:pt x="161" y="276"/>
                </a:lnTo>
                <a:lnTo>
                  <a:pt x="208" y="222"/>
                </a:lnTo>
                <a:lnTo>
                  <a:pt x="261" y="172"/>
                </a:lnTo>
                <a:lnTo>
                  <a:pt x="315" y="129"/>
                </a:lnTo>
                <a:lnTo>
                  <a:pt x="373" y="93"/>
                </a:lnTo>
                <a:lnTo>
                  <a:pt x="437" y="61"/>
                </a:lnTo>
                <a:lnTo>
                  <a:pt x="502" y="36"/>
                </a:lnTo>
                <a:lnTo>
                  <a:pt x="570" y="18"/>
                </a:lnTo>
                <a:lnTo>
                  <a:pt x="641" y="4"/>
                </a:lnTo>
                <a:lnTo>
                  <a:pt x="713" y="0"/>
                </a:lnTo>
                <a:close/>
              </a:path>
            </a:pathLst>
          </a:custGeom>
          <a:solidFill>
            <a:srgbClr val="FFCF00"/>
          </a:solidFill>
          <a:ln w="9525">
            <a:noFill/>
            <a:round/>
            <a:headEnd/>
            <a:tailEnd/>
          </a:ln>
        </p:spPr>
        <p:txBody>
          <a:bodyPr/>
          <a:lstStyle/>
          <a:p>
            <a:endParaRPr lang="en-US"/>
          </a:p>
        </p:txBody>
      </p:sp>
      <p:sp>
        <p:nvSpPr>
          <p:cNvPr id="38935" name="Freeform 25"/>
          <p:cNvSpPr>
            <a:spLocks/>
          </p:cNvSpPr>
          <p:nvPr/>
        </p:nvSpPr>
        <p:spPr bwMode="auto">
          <a:xfrm>
            <a:off x="2628900" y="2298700"/>
            <a:ext cx="3840163" cy="3268663"/>
          </a:xfrm>
          <a:custGeom>
            <a:avLst/>
            <a:gdLst>
              <a:gd name="T0" fmla="*/ 2147483647 w 1387"/>
              <a:gd name="T1" fmla="*/ 0 h 1477"/>
              <a:gd name="T2" fmla="*/ 2147483647 w 1387"/>
              <a:gd name="T3" fmla="*/ 2147483647 h 1477"/>
              <a:gd name="T4" fmla="*/ 2147483647 w 1387"/>
              <a:gd name="T5" fmla="*/ 2147483647 h 1477"/>
              <a:gd name="T6" fmla="*/ 2147483647 w 1387"/>
              <a:gd name="T7" fmla="*/ 2147483647 h 1477"/>
              <a:gd name="T8" fmla="*/ 2147483647 w 1387"/>
              <a:gd name="T9" fmla="*/ 2147483647 h 1477"/>
              <a:gd name="T10" fmla="*/ 2147483647 w 1387"/>
              <a:gd name="T11" fmla="*/ 2147483647 h 1477"/>
              <a:gd name="T12" fmla="*/ 2147483647 w 1387"/>
              <a:gd name="T13" fmla="*/ 2147483647 h 1477"/>
              <a:gd name="T14" fmla="*/ 2147483647 w 1387"/>
              <a:gd name="T15" fmla="*/ 2147483647 h 1477"/>
              <a:gd name="T16" fmla="*/ 2147483647 w 1387"/>
              <a:gd name="T17" fmla="*/ 2147483647 h 1477"/>
              <a:gd name="T18" fmla="*/ 2147483647 w 1387"/>
              <a:gd name="T19" fmla="*/ 2147483647 h 1477"/>
              <a:gd name="T20" fmla="*/ 2147483647 w 1387"/>
              <a:gd name="T21" fmla="*/ 2147483647 h 1477"/>
              <a:gd name="T22" fmla="*/ 2147483647 w 1387"/>
              <a:gd name="T23" fmla="*/ 2147483647 h 1477"/>
              <a:gd name="T24" fmla="*/ 2147483647 w 1387"/>
              <a:gd name="T25" fmla="*/ 2147483647 h 1477"/>
              <a:gd name="T26" fmla="*/ 2147483647 w 1387"/>
              <a:gd name="T27" fmla="*/ 2147483647 h 1477"/>
              <a:gd name="T28" fmla="*/ 2147483647 w 1387"/>
              <a:gd name="T29" fmla="*/ 2147483647 h 1477"/>
              <a:gd name="T30" fmla="*/ 2147483647 w 1387"/>
              <a:gd name="T31" fmla="*/ 2147483647 h 1477"/>
              <a:gd name="T32" fmla="*/ 2147483647 w 1387"/>
              <a:gd name="T33" fmla="*/ 2147483647 h 1477"/>
              <a:gd name="T34" fmla="*/ 2147483647 w 1387"/>
              <a:gd name="T35" fmla="*/ 2147483647 h 1477"/>
              <a:gd name="T36" fmla="*/ 2147483647 w 1387"/>
              <a:gd name="T37" fmla="*/ 2147483647 h 1477"/>
              <a:gd name="T38" fmla="*/ 2147483647 w 1387"/>
              <a:gd name="T39" fmla="*/ 2147483647 h 1477"/>
              <a:gd name="T40" fmla="*/ 2147483647 w 1387"/>
              <a:gd name="T41" fmla="*/ 2147483647 h 1477"/>
              <a:gd name="T42" fmla="*/ 2147483647 w 1387"/>
              <a:gd name="T43" fmla="*/ 2147483647 h 1477"/>
              <a:gd name="T44" fmla="*/ 2147483647 w 1387"/>
              <a:gd name="T45" fmla="*/ 2147483647 h 1477"/>
              <a:gd name="T46" fmla="*/ 2147483647 w 1387"/>
              <a:gd name="T47" fmla="*/ 2147483647 h 1477"/>
              <a:gd name="T48" fmla="*/ 2147483647 w 1387"/>
              <a:gd name="T49" fmla="*/ 2147483647 h 1477"/>
              <a:gd name="T50" fmla="*/ 0 w 1387"/>
              <a:gd name="T51" fmla="*/ 2147483647 h 1477"/>
              <a:gd name="T52" fmla="*/ 2147483647 w 1387"/>
              <a:gd name="T53" fmla="*/ 2147483647 h 1477"/>
              <a:gd name="T54" fmla="*/ 2147483647 w 1387"/>
              <a:gd name="T55" fmla="*/ 2147483647 h 1477"/>
              <a:gd name="T56" fmla="*/ 2147483647 w 1387"/>
              <a:gd name="T57" fmla="*/ 2147483647 h 1477"/>
              <a:gd name="T58" fmla="*/ 2147483647 w 1387"/>
              <a:gd name="T59" fmla="*/ 2147483647 h 1477"/>
              <a:gd name="T60" fmla="*/ 2147483647 w 1387"/>
              <a:gd name="T61" fmla="*/ 2147483647 h 1477"/>
              <a:gd name="T62" fmla="*/ 2147483647 w 1387"/>
              <a:gd name="T63" fmla="*/ 2147483647 h 1477"/>
              <a:gd name="T64" fmla="*/ 2147483647 w 1387"/>
              <a:gd name="T65" fmla="*/ 2147483647 h 1477"/>
              <a:gd name="T66" fmla="*/ 2147483647 w 1387"/>
              <a:gd name="T67" fmla="*/ 2147483647 h 1477"/>
              <a:gd name="T68" fmla="*/ 2147483647 w 1387"/>
              <a:gd name="T69" fmla="*/ 0 h 147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87"/>
              <a:gd name="T106" fmla="*/ 0 h 1477"/>
              <a:gd name="T107" fmla="*/ 1387 w 1387"/>
              <a:gd name="T108" fmla="*/ 1477 h 147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87" h="1477">
                <a:moveTo>
                  <a:pt x="698" y="0"/>
                </a:moveTo>
                <a:lnTo>
                  <a:pt x="698" y="0"/>
                </a:lnTo>
                <a:lnTo>
                  <a:pt x="770" y="4"/>
                </a:lnTo>
                <a:lnTo>
                  <a:pt x="838" y="18"/>
                </a:lnTo>
                <a:lnTo>
                  <a:pt x="903" y="36"/>
                </a:lnTo>
                <a:lnTo>
                  <a:pt x="967" y="61"/>
                </a:lnTo>
                <a:lnTo>
                  <a:pt x="1028" y="94"/>
                </a:lnTo>
                <a:lnTo>
                  <a:pt x="1086" y="129"/>
                </a:lnTo>
                <a:lnTo>
                  <a:pt x="1139" y="172"/>
                </a:lnTo>
                <a:lnTo>
                  <a:pt x="1186" y="223"/>
                </a:lnTo>
                <a:lnTo>
                  <a:pt x="1232" y="273"/>
                </a:lnTo>
                <a:lnTo>
                  <a:pt x="1272" y="330"/>
                </a:lnTo>
                <a:lnTo>
                  <a:pt x="1304" y="391"/>
                </a:lnTo>
                <a:lnTo>
                  <a:pt x="1336" y="455"/>
                </a:lnTo>
                <a:lnTo>
                  <a:pt x="1358" y="524"/>
                </a:lnTo>
                <a:lnTo>
                  <a:pt x="1376" y="595"/>
                </a:lnTo>
                <a:lnTo>
                  <a:pt x="1383" y="667"/>
                </a:lnTo>
                <a:lnTo>
                  <a:pt x="1387" y="742"/>
                </a:lnTo>
                <a:lnTo>
                  <a:pt x="1383" y="817"/>
                </a:lnTo>
                <a:lnTo>
                  <a:pt x="1372" y="893"/>
                </a:lnTo>
                <a:lnTo>
                  <a:pt x="1354" y="961"/>
                </a:lnTo>
                <a:lnTo>
                  <a:pt x="1329" y="1029"/>
                </a:lnTo>
                <a:lnTo>
                  <a:pt x="1301" y="1093"/>
                </a:lnTo>
                <a:lnTo>
                  <a:pt x="1265" y="1154"/>
                </a:lnTo>
                <a:lnTo>
                  <a:pt x="1225" y="1212"/>
                </a:lnTo>
                <a:lnTo>
                  <a:pt x="1179" y="1262"/>
                </a:lnTo>
                <a:lnTo>
                  <a:pt x="1132" y="1308"/>
                </a:lnTo>
                <a:lnTo>
                  <a:pt x="1078" y="1351"/>
                </a:lnTo>
                <a:lnTo>
                  <a:pt x="1021" y="1387"/>
                </a:lnTo>
                <a:lnTo>
                  <a:pt x="960" y="1419"/>
                </a:lnTo>
                <a:lnTo>
                  <a:pt x="896" y="1444"/>
                </a:lnTo>
                <a:lnTo>
                  <a:pt x="827" y="1462"/>
                </a:lnTo>
                <a:lnTo>
                  <a:pt x="759" y="1473"/>
                </a:lnTo>
                <a:lnTo>
                  <a:pt x="688" y="1477"/>
                </a:lnTo>
                <a:lnTo>
                  <a:pt x="620" y="1470"/>
                </a:lnTo>
                <a:lnTo>
                  <a:pt x="548" y="1459"/>
                </a:lnTo>
                <a:lnTo>
                  <a:pt x="483" y="1441"/>
                </a:lnTo>
                <a:lnTo>
                  <a:pt x="419" y="1416"/>
                </a:lnTo>
                <a:lnTo>
                  <a:pt x="358" y="1384"/>
                </a:lnTo>
                <a:lnTo>
                  <a:pt x="304" y="1344"/>
                </a:lnTo>
                <a:lnTo>
                  <a:pt x="250" y="1301"/>
                </a:lnTo>
                <a:lnTo>
                  <a:pt x="200" y="1255"/>
                </a:lnTo>
                <a:lnTo>
                  <a:pt x="157" y="1201"/>
                </a:lnTo>
                <a:lnTo>
                  <a:pt x="118" y="1143"/>
                </a:lnTo>
                <a:lnTo>
                  <a:pt x="82" y="1083"/>
                </a:lnTo>
                <a:lnTo>
                  <a:pt x="53" y="1018"/>
                </a:lnTo>
                <a:lnTo>
                  <a:pt x="32" y="950"/>
                </a:lnTo>
                <a:lnTo>
                  <a:pt x="14" y="882"/>
                </a:lnTo>
                <a:lnTo>
                  <a:pt x="3" y="807"/>
                </a:lnTo>
                <a:lnTo>
                  <a:pt x="0" y="731"/>
                </a:lnTo>
                <a:lnTo>
                  <a:pt x="3" y="656"/>
                </a:lnTo>
                <a:lnTo>
                  <a:pt x="14" y="584"/>
                </a:lnTo>
                <a:lnTo>
                  <a:pt x="32" y="513"/>
                </a:lnTo>
                <a:lnTo>
                  <a:pt x="57" y="445"/>
                </a:lnTo>
                <a:lnTo>
                  <a:pt x="86" y="380"/>
                </a:lnTo>
                <a:lnTo>
                  <a:pt x="121" y="323"/>
                </a:lnTo>
                <a:lnTo>
                  <a:pt x="161" y="266"/>
                </a:lnTo>
                <a:lnTo>
                  <a:pt x="207" y="212"/>
                </a:lnTo>
                <a:lnTo>
                  <a:pt x="258" y="165"/>
                </a:lnTo>
                <a:lnTo>
                  <a:pt x="311" y="122"/>
                </a:lnTo>
                <a:lnTo>
                  <a:pt x="369" y="86"/>
                </a:lnTo>
                <a:lnTo>
                  <a:pt x="430" y="58"/>
                </a:lnTo>
                <a:lnTo>
                  <a:pt x="494" y="33"/>
                </a:lnTo>
                <a:lnTo>
                  <a:pt x="559" y="15"/>
                </a:lnTo>
                <a:lnTo>
                  <a:pt x="627" y="4"/>
                </a:lnTo>
                <a:lnTo>
                  <a:pt x="698" y="0"/>
                </a:lnTo>
                <a:close/>
              </a:path>
            </a:pathLst>
          </a:custGeom>
          <a:solidFill>
            <a:srgbClr val="FFD100"/>
          </a:solidFill>
          <a:ln w="9525">
            <a:noFill/>
            <a:round/>
            <a:headEnd/>
            <a:tailEnd/>
          </a:ln>
        </p:spPr>
        <p:txBody>
          <a:bodyPr/>
          <a:lstStyle/>
          <a:p>
            <a:endParaRPr lang="en-US"/>
          </a:p>
        </p:txBody>
      </p:sp>
      <p:sp>
        <p:nvSpPr>
          <p:cNvPr id="38936" name="Freeform 26"/>
          <p:cNvSpPr>
            <a:spLocks/>
          </p:cNvSpPr>
          <p:nvPr/>
        </p:nvSpPr>
        <p:spPr bwMode="auto">
          <a:xfrm>
            <a:off x="2667000" y="2332038"/>
            <a:ext cx="3741738" cy="3162300"/>
          </a:xfrm>
          <a:custGeom>
            <a:avLst/>
            <a:gdLst>
              <a:gd name="T0" fmla="*/ 2147483647 w 1351"/>
              <a:gd name="T1" fmla="*/ 0 h 1429"/>
              <a:gd name="T2" fmla="*/ 2147483647 w 1351"/>
              <a:gd name="T3" fmla="*/ 2147483647 h 1429"/>
              <a:gd name="T4" fmla="*/ 2147483647 w 1351"/>
              <a:gd name="T5" fmla="*/ 2147483647 h 1429"/>
              <a:gd name="T6" fmla="*/ 2147483647 w 1351"/>
              <a:gd name="T7" fmla="*/ 2147483647 h 1429"/>
              <a:gd name="T8" fmla="*/ 2147483647 w 1351"/>
              <a:gd name="T9" fmla="*/ 2147483647 h 1429"/>
              <a:gd name="T10" fmla="*/ 2147483647 w 1351"/>
              <a:gd name="T11" fmla="*/ 2147483647 h 1429"/>
              <a:gd name="T12" fmla="*/ 2147483647 w 1351"/>
              <a:gd name="T13" fmla="*/ 2147483647 h 1429"/>
              <a:gd name="T14" fmla="*/ 2147483647 w 1351"/>
              <a:gd name="T15" fmla="*/ 2147483647 h 1429"/>
              <a:gd name="T16" fmla="*/ 2147483647 w 1351"/>
              <a:gd name="T17" fmla="*/ 2147483647 h 1429"/>
              <a:gd name="T18" fmla="*/ 2147483647 w 1351"/>
              <a:gd name="T19" fmla="*/ 2147483647 h 1429"/>
              <a:gd name="T20" fmla="*/ 2147483647 w 1351"/>
              <a:gd name="T21" fmla="*/ 2147483647 h 1429"/>
              <a:gd name="T22" fmla="*/ 2147483647 w 1351"/>
              <a:gd name="T23" fmla="*/ 2147483647 h 1429"/>
              <a:gd name="T24" fmla="*/ 2147483647 w 1351"/>
              <a:gd name="T25" fmla="*/ 2147483647 h 1429"/>
              <a:gd name="T26" fmla="*/ 2147483647 w 1351"/>
              <a:gd name="T27" fmla="*/ 2147483647 h 1429"/>
              <a:gd name="T28" fmla="*/ 2147483647 w 1351"/>
              <a:gd name="T29" fmla="*/ 2147483647 h 1429"/>
              <a:gd name="T30" fmla="*/ 2147483647 w 1351"/>
              <a:gd name="T31" fmla="*/ 2147483647 h 1429"/>
              <a:gd name="T32" fmla="*/ 2147483647 w 1351"/>
              <a:gd name="T33" fmla="*/ 2147483647 h 1429"/>
              <a:gd name="T34" fmla="*/ 2147483647 w 1351"/>
              <a:gd name="T35" fmla="*/ 2147483647 h 1429"/>
              <a:gd name="T36" fmla="*/ 2147483647 w 1351"/>
              <a:gd name="T37" fmla="*/ 2147483647 h 1429"/>
              <a:gd name="T38" fmla="*/ 2147483647 w 1351"/>
              <a:gd name="T39" fmla="*/ 2147483647 h 1429"/>
              <a:gd name="T40" fmla="*/ 2147483647 w 1351"/>
              <a:gd name="T41" fmla="*/ 2147483647 h 1429"/>
              <a:gd name="T42" fmla="*/ 2147483647 w 1351"/>
              <a:gd name="T43" fmla="*/ 2147483647 h 1429"/>
              <a:gd name="T44" fmla="*/ 2147483647 w 1351"/>
              <a:gd name="T45" fmla="*/ 2147483647 h 1429"/>
              <a:gd name="T46" fmla="*/ 2147483647 w 1351"/>
              <a:gd name="T47" fmla="*/ 2147483647 h 1429"/>
              <a:gd name="T48" fmla="*/ 2147483647 w 1351"/>
              <a:gd name="T49" fmla="*/ 2147483647 h 1429"/>
              <a:gd name="T50" fmla="*/ 0 w 1351"/>
              <a:gd name="T51" fmla="*/ 2147483647 h 1429"/>
              <a:gd name="T52" fmla="*/ 2147483647 w 1351"/>
              <a:gd name="T53" fmla="*/ 2147483647 h 1429"/>
              <a:gd name="T54" fmla="*/ 2147483647 w 1351"/>
              <a:gd name="T55" fmla="*/ 2147483647 h 1429"/>
              <a:gd name="T56" fmla="*/ 2147483647 w 1351"/>
              <a:gd name="T57" fmla="*/ 2147483647 h 1429"/>
              <a:gd name="T58" fmla="*/ 2147483647 w 1351"/>
              <a:gd name="T59" fmla="*/ 2147483647 h 1429"/>
              <a:gd name="T60" fmla="*/ 2147483647 w 1351"/>
              <a:gd name="T61" fmla="*/ 2147483647 h 1429"/>
              <a:gd name="T62" fmla="*/ 2147483647 w 1351"/>
              <a:gd name="T63" fmla="*/ 2147483647 h 1429"/>
              <a:gd name="T64" fmla="*/ 2147483647 w 1351"/>
              <a:gd name="T65" fmla="*/ 2147483647 h 1429"/>
              <a:gd name="T66" fmla="*/ 2147483647 w 1351"/>
              <a:gd name="T67" fmla="*/ 0 h 1429"/>
              <a:gd name="T68" fmla="*/ 2147483647 w 1351"/>
              <a:gd name="T69" fmla="*/ 0 h 142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51"/>
              <a:gd name="T106" fmla="*/ 0 h 1429"/>
              <a:gd name="T107" fmla="*/ 1351 w 1351"/>
              <a:gd name="T108" fmla="*/ 1429 h 142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51" h="1429">
                <a:moveTo>
                  <a:pt x="681" y="0"/>
                </a:moveTo>
                <a:lnTo>
                  <a:pt x="681" y="0"/>
                </a:lnTo>
                <a:lnTo>
                  <a:pt x="749" y="3"/>
                </a:lnTo>
                <a:lnTo>
                  <a:pt x="817" y="14"/>
                </a:lnTo>
                <a:lnTo>
                  <a:pt x="882" y="32"/>
                </a:lnTo>
                <a:lnTo>
                  <a:pt x="942" y="57"/>
                </a:lnTo>
                <a:lnTo>
                  <a:pt x="1003" y="89"/>
                </a:lnTo>
                <a:lnTo>
                  <a:pt x="1057" y="125"/>
                </a:lnTo>
                <a:lnTo>
                  <a:pt x="1111" y="168"/>
                </a:lnTo>
                <a:lnTo>
                  <a:pt x="1158" y="215"/>
                </a:lnTo>
                <a:lnTo>
                  <a:pt x="1201" y="265"/>
                </a:lnTo>
                <a:lnTo>
                  <a:pt x="1240" y="322"/>
                </a:lnTo>
                <a:lnTo>
                  <a:pt x="1272" y="380"/>
                </a:lnTo>
                <a:lnTo>
                  <a:pt x="1301" y="444"/>
                </a:lnTo>
                <a:lnTo>
                  <a:pt x="1322" y="509"/>
                </a:lnTo>
                <a:lnTo>
                  <a:pt x="1337" y="577"/>
                </a:lnTo>
                <a:lnTo>
                  <a:pt x="1347" y="648"/>
                </a:lnTo>
                <a:lnTo>
                  <a:pt x="1351" y="724"/>
                </a:lnTo>
                <a:lnTo>
                  <a:pt x="1344" y="795"/>
                </a:lnTo>
                <a:lnTo>
                  <a:pt x="1333" y="867"/>
                </a:lnTo>
                <a:lnTo>
                  <a:pt x="1319" y="935"/>
                </a:lnTo>
                <a:lnTo>
                  <a:pt x="1294" y="999"/>
                </a:lnTo>
                <a:lnTo>
                  <a:pt x="1265" y="1060"/>
                </a:lnTo>
                <a:lnTo>
                  <a:pt x="1229" y="1121"/>
                </a:lnTo>
                <a:lnTo>
                  <a:pt x="1190" y="1175"/>
                </a:lnTo>
                <a:lnTo>
                  <a:pt x="1147" y="1225"/>
                </a:lnTo>
                <a:lnTo>
                  <a:pt x="1097" y="1272"/>
                </a:lnTo>
                <a:lnTo>
                  <a:pt x="1046" y="1311"/>
                </a:lnTo>
                <a:lnTo>
                  <a:pt x="989" y="1347"/>
                </a:lnTo>
                <a:lnTo>
                  <a:pt x="932" y="1376"/>
                </a:lnTo>
                <a:lnTo>
                  <a:pt x="867" y="1401"/>
                </a:lnTo>
                <a:lnTo>
                  <a:pt x="803" y="1415"/>
                </a:lnTo>
                <a:lnTo>
                  <a:pt x="735" y="1426"/>
                </a:lnTo>
                <a:lnTo>
                  <a:pt x="667" y="1429"/>
                </a:lnTo>
                <a:lnTo>
                  <a:pt x="598" y="1426"/>
                </a:lnTo>
                <a:lnTo>
                  <a:pt x="530" y="1412"/>
                </a:lnTo>
                <a:lnTo>
                  <a:pt x="466" y="1394"/>
                </a:lnTo>
                <a:lnTo>
                  <a:pt x="405" y="1369"/>
                </a:lnTo>
                <a:lnTo>
                  <a:pt x="348" y="1340"/>
                </a:lnTo>
                <a:lnTo>
                  <a:pt x="290" y="1300"/>
                </a:lnTo>
                <a:lnTo>
                  <a:pt x="240" y="1261"/>
                </a:lnTo>
                <a:lnTo>
                  <a:pt x="193" y="1214"/>
                </a:lnTo>
                <a:lnTo>
                  <a:pt x="150" y="1161"/>
                </a:lnTo>
                <a:lnTo>
                  <a:pt x="111" y="1107"/>
                </a:lnTo>
                <a:lnTo>
                  <a:pt x="79" y="1046"/>
                </a:lnTo>
                <a:lnTo>
                  <a:pt x="50" y="985"/>
                </a:lnTo>
                <a:lnTo>
                  <a:pt x="29" y="917"/>
                </a:lnTo>
                <a:lnTo>
                  <a:pt x="11" y="849"/>
                </a:lnTo>
                <a:lnTo>
                  <a:pt x="3" y="777"/>
                </a:lnTo>
                <a:lnTo>
                  <a:pt x="0" y="706"/>
                </a:lnTo>
                <a:lnTo>
                  <a:pt x="3" y="634"/>
                </a:lnTo>
                <a:lnTo>
                  <a:pt x="14" y="562"/>
                </a:lnTo>
                <a:lnTo>
                  <a:pt x="32" y="494"/>
                </a:lnTo>
                <a:lnTo>
                  <a:pt x="54" y="426"/>
                </a:lnTo>
                <a:lnTo>
                  <a:pt x="86" y="365"/>
                </a:lnTo>
                <a:lnTo>
                  <a:pt x="118" y="308"/>
                </a:lnTo>
                <a:lnTo>
                  <a:pt x="158" y="254"/>
                </a:lnTo>
                <a:lnTo>
                  <a:pt x="204" y="204"/>
                </a:lnTo>
                <a:lnTo>
                  <a:pt x="251" y="157"/>
                </a:lnTo>
                <a:lnTo>
                  <a:pt x="305" y="114"/>
                </a:lnTo>
                <a:lnTo>
                  <a:pt x="358" y="82"/>
                </a:lnTo>
                <a:lnTo>
                  <a:pt x="419" y="50"/>
                </a:lnTo>
                <a:lnTo>
                  <a:pt x="480" y="28"/>
                </a:lnTo>
                <a:lnTo>
                  <a:pt x="545" y="10"/>
                </a:lnTo>
                <a:lnTo>
                  <a:pt x="613" y="0"/>
                </a:lnTo>
                <a:lnTo>
                  <a:pt x="681" y="0"/>
                </a:lnTo>
                <a:close/>
              </a:path>
            </a:pathLst>
          </a:custGeom>
          <a:solidFill>
            <a:srgbClr val="FFD600"/>
          </a:solidFill>
          <a:ln w="9525">
            <a:noFill/>
            <a:round/>
            <a:headEnd/>
            <a:tailEnd/>
          </a:ln>
        </p:spPr>
        <p:txBody>
          <a:bodyPr/>
          <a:lstStyle/>
          <a:p>
            <a:endParaRPr lang="en-US"/>
          </a:p>
        </p:txBody>
      </p:sp>
      <p:sp>
        <p:nvSpPr>
          <p:cNvPr id="38937" name="Freeform 27"/>
          <p:cNvSpPr>
            <a:spLocks/>
          </p:cNvSpPr>
          <p:nvPr/>
        </p:nvSpPr>
        <p:spPr bwMode="auto">
          <a:xfrm>
            <a:off x="2697163" y="2354263"/>
            <a:ext cx="3641725" cy="3068637"/>
          </a:xfrm>
          <a:custGeom>
            <a:avLst/>
            <a:gdLst>
              <a:gd name="T0" fmla="*/ 2147483647 w 1315"/>
              <a:gd name="T1" fmla="*/ 0 h 1387"/>
              <a:gd name="T2" fmla="*/ 2147483647 w 1315"/>
              <a:gd name="T3" fmla="*/ 2147483647 h 1387"/>
              <a:gd name="T4" fmla="*/ 2147483647 w 1315"/>
              <a:gd name="T5" fmla="*/ 2147483647 h 1387"/>
              <a:gd name="T6" fmla="*/ 2147483647 w 1315"/>
              <a:gd name="T7" fmla="*/ 2147483647 h 1387"/>
              <a:gd name="T8" fmla="*/ 2147483647 w 1315"/>
              <a:gd name="T9" fmla="*/ 2147483647 h 1387"/>
              <a:gd name="T10" fmla="*/ 2147483647 w 1315"/>
              <a:gd name="T11" fmla="*/ 2147483647 h 1387"/>
              <a:gd name="T12" fmla="*/ 2147483647 w 1315"/>
              <a:gd name="T13" fmla="*/ 2147483647 h 1387"/>
              <a:gd name="T14" fmla="*/ 2147483647 w 1315"/>
              <a:gd name="T15" fmla="*/ 2147483647 h 1387"/>
              <a:gd name="T16" fmla="*/ 2147483647 w 1315"/>
              <a:gd name="T17" fmla="*/ 2147483647 h 1387"/>
              <a:gd name="T18" fmla="*/ 2147483647 w 1315"/>
              <a:gd name="T19" fmla="*/ 2147483647 h 1387"/>
              <a:gd name="T20" fmla="*/ 2147483647 w 1315"/>
              <a:gd name="T21" fmla="*/ 2147483647 h 1387"/>
              <a:gd name="T22" fmla="*/ 2147483647 w 1315"/>
              <a:gd name="T23" fmla="*/ 2147483647 h 1387"/>
              <a:gd name="T24" fmla="*/ 2147483647 w 1315"/>
              <a:gd name="T25" fmla="*/ 2147483647 h 1387"/>
              <a:gd name="T26" fmla="*/ 2147483647 w 1315"/>
              <a:gd name="T27" fmla="*/ 2147483647 h 1387"/>
              <a:gd name="T28" fmla="*/ 2147483647 w 1315"/>
              <a:gd name="T29" fmla="*/ 2147483647 h 1387"/>
              <a:gd name="T30" fmla="*/ 2147483647 w 1315"/>
              <a:gd name="T31" fmla="*/ 2147483647 h 1387"/>
              <a:gd name="T32" fmla="*/ 2147483647 w 1315"/>
              <a:gd name="T33" fmla="*/ 2147483647 h 1387"/>
              <a:gd name="T34" fmla="*/ 2147483647 w 1315"/>
              <a:gd name="T35" fmla="*/ 2147483647 h 1387"/>
              <a:gd name="T36" fmla="*/ 2147483647 w 1315"/>
              <a:gd name="T37" fmla="*/ 2147483647 h 1387"/>
              <a:gd name="T38" fmla="*/ 2147483647 w 1315"/>
              <a:gd name="T39" fmla="*/ 2147483647 h 1387"/>
              <a:gd name="T40" fmla="*/ 2147483647 w 1315"/>
              <a:gd name="T41" fmla="*/ 2147483647 h 1387"/>
              <a:gd name="T42" fmla="*/ 2147483647 w 1315"/>
              <a:gd name="T43" fmla="*/ 2147483647 h 1387"/>
              <a:gd name="T44" fmla="*/ 2147483647 w 1315"/>
              <a:gd name="T45" fmla="*/ 2147483647 h 1387"/>
              <a:gd name="T46" fmla="*/ 2147483647 w 1315"/>
              <a:gd name="T47" fmla="*/ 2147483647 h 1387"/>
              <a:gd name="T48" fmla="*/ 2147483647 w 1315"/>
              <a:gd name="T49" fmla="*/ 2147483647 h 1387"/>
              <a:gd name="T50" fmla="*/ 0 w 1315"/>
              <a:gd name="T51" fmla="*/ 2147483647 h 1387"/>
              <a:gd name="T52" fmla="*/ 2147483647 w 1315"/>
              <a:gd name="T53" fmla="*/ 2147483647 h 1387"/>
              <a:gd name="T54" fmla="*/ 2147483647 w 1315"/>
              <a:gd name="T55" fmla="*/ 2147483647 h 1387"/>
              <a:gd name="T56" fmla="*/ 2147483647 w 1315"/>
              <a:gd name="T57" fmla="*/ 2147483647 h 1387"/>
              <a:gd name="T58" fmla="*/ 2147483647 w 1315"/>
              <a:gd name="T59" fmla="*/ 2147483647 h 1387"/>
              <a:gd name="T60" fmla="*/ 2147483647 w 1315"/>
              <a:gd name="T61" fmla="*/ 2147483647 h 1387"/>
              <a:gd name="T62" fmla="*/ 2147483647 w 1315"/>
              <a:gd name="T63" fmla="*/ 2147483647 h 1387"/>
              <a:gd name="T64" fmla="*/ 2147483647 w 1315"/>
              <a:gd name="T65" fmla="*/ 2147483647 h 1387"/>
              <a:gd name="T66" fmla="*/ 2147483647 w 1315"/>
              <a:gd name="T67" fmla="*/ 2147483647 h 1387"/>
              <a:gd name="T68" fmla="*/ 2147483647 w 1315"/>
              <a:gd name="T69" fmla="*/ 0 h 138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15"/>
              <a:gd name="T106" fmla="*/ 0 h 1387"/>
              <a:gd name="T107" fmla="*/ 1315 w 1315"/>
              <a:gd name="T108" fmla="*/ 1387 h 138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15" h="1387">
                <a:moveTo>
                  <a:pt x="666" y="0"/>
                </a:moveTo>
                <a:lnTo>
                  <a:pt x="666" y="0"/>
                </a:lnTo>
                <a:lnTo>
                  <a:pt x="734" y="8"/>
                </a:lnTo>
                <a:lnTo>
                  <a:pt x="799" y="18"/>
                </a:lnTo>
                <a:lnTo>
                  <a:pt x="863" y="36"/>
                </a:lnTo>
                <a:lnTo>
                  <a:pt x="921" y="61"/>
                </a:lnTo>
                <a:lnTo>
                  <a:pt x="978" y="90"/>
                </a:lnTo>
                <a:lnTo>
                  <a:pt x="1032" y="126"/>
                </a:lnTo>
                <a:lnTo>
                  <a:pt x="1082" y="169"/>
                </a:lnTo>
                <a:lnTo>
                  <a:pt x="1129" y="212"/>
                </a:lnTo>
                <a:lnTo>
                  <a:pt x="1172" y="262"/>
                </a:lnTo>
                <a:lnTo>
                  <a:pt x="1207" y="316"/>
                </a:lnTo>
                <a:lnTo>
                  <a:pt x="1240" y="373"/>
                </a:lnTo>
                <a:lnTo>
                  <a:pt x="1268" y="434"/>
                </a:lnTo>
                <a:lnTo>
                  <a:pt x="1290" y="499"/>
                </a:lnTo>
                <a:lnTo>
                  <a:pt x="1304" y="567"/>
                </a:lnTo>
                <a:lnTo>
                  <a:pt x="1311" y="635"/>
                </a:lnTo>
                <a:lnTo>
                  <a:pt x="1315" y="706"/>
                </a:lnTo>
                <a:lnTo>
                  <a:pt x="1311" y="778"/>
                </a:lnTo>
                <a:lnTo>
                  <a:pt x="1301" y="846"/>
                </a:lnTo>
                <a:lnTo>
                  <a:pt x="1283" y="911"/>
                </a:lnTo>
                <a:lnTo>
                  <a:pt x="1258" y="975"/>
                </a:lnTo>
                <a:lnTo>
                  <a:pt x="1233" y="1036"/>
                </a:lnTo>
                <a:lnTo>
                  <a:pt x="1197" y="1090"/>
                </a:lnTo>
                <a:lnTo>
                  <a:pt x="1157" y="1144"/>
                </a:lnTo>
                <a:lnTo>
                  <a:pt x="1114" y="1194"/>
                </a:lnTo>
                <a:lnTo>
                  <a:pt x="1068" y="1237"/>
                </a:lnTo>
                <a:lnTo>
                  <a:pt x="1018" y="1276"/>
                </a:lnTo>
                <a:lnTo>
                  <a:pt x="964" y="1308"/>
                </a:lnTo>
                <a:lnTo>
                  <a:pt x="903" y="1337"/>
                </a:lnTo>
                <a:lnTo>
                  <a:pt x="845" y="1359"/>
                </a:lnTo>
                <a:lnTo>
                  <a:pt x="781" y="1376"/>
                </a:lnTo>
                <a:lnTo>
                  <a:pt x="716" y="1387"/>
                </a:lnTo>
                <a:lnTo>
                  <a:pt x="648" y="1387"/>
                </a:lnTo>
                <a:lnTo>
                  <a:pt x="580" y="1384"/>
                </a:lnTo>
                <a:lnTo>
                  <a:pt x="516" y="1373"/>
                </a:lnTo>
                <a:lnTo>
                  <a:pt x="455" y="1355"/>
                </a:lnTo>
                <a:lnTo>
                  <a:pt x="394" y="1330"/>
                </a:lnTo>
                <a:lnTo>
                  <a:pt x="337" y="1298"/>
                </a:lnTo>
                <a:lnTo>
                  <a:pt x="283" y="1262"/>
                </a:lnTo>
                <a:lnTo>
                  <a:pt x="233" y="1222"/>
                </a:lnTo>
                <a:lnTo>
                  <a:pt x="186" y="1176"/>
                </a:lnTo>
                <a:lnTo>
                  <a:pt x="147" y="1126"/>
                </a:lnTo>
                <a:lnTo>
                  <a:pt x="107" y="1072"/>
                </a:lnTo>
                <a:lnTo>
                  <a:pt x="75" y="1015"/>
                </a:lnTo>
                <a:lnTo>
                  <a:pt x="50" y="954"/>
                </a:lnTo>
                <a:lnTo>
                  <a:pt x="28" y="889"/>
                </a:lnTo>
                <a:lnTo>
                  <a:pt x="14" y="825"/>
                </a:lnTo>
                <a:lnTo>
                  <a:pt x="3" y="753"/>
                </a:lnTo>
                <a:lnTo>
                  <a:pt x="0" y="685"/>
                </a:lnTo>
                <a:lnTo>
                  <a:pt x="7" y="613"/>
                </a:lnTo>
                <a:lnTo>
                  <a:pt x="18" y="545"/>
                </a:lnTo>
                <a:lnTo>
                  <a:pt x="35" y="477"/>
                </a:lnTo>
                <a:lnTo>
                  <a:pt x="57" y="416"/>
                </a:lnTo>
                <a:lnTo>
                  <a:pt x="86" y="355"/>
                </a:lnTo>
                <a:lnTo>
                  <a:pt x="118" y="298"/>
                </a:lnTo>
                <a:lnTo>
                  <a:pt x="157" y="244"/>
                </a:lnTo>
                <a:lnTo>
                  <a:pt x="200" y="198"/>
                </a:lnTo>
                <a:lnTo>
                  <a:pt x="247" y="151"/>
                </a:lnTo>
                <a:lnTo>
                  <a:pt x="301" y="115"/>
                </a:lnTo>
                <a:lnTo>
                  <a:pt x="354" y="79"/>
                </a:lnTo>
                <a:lnTo>
                  <a:pt x="412" y="51"/>
                </a:lnTo>
                <a:lnTo>
                  <a:pt x="473" y="29"/>
                </a:lnTo>
                <a:lnTo>
                  <a:pt x="537" y="15"/>
                </a:lnTo>
                <a:lnTo>
                  <a:pt x="602" y="4"/>
                </a:lnTo>
                <a:lnTo>
                  <a:pt x="666" y="0"/>
                </a:lnTo>
                <a:close/>
              </a:path>
            </a:pathLst>
          </a:custGeom>
          <a:solidFill>
            <a:srgbClr val="FFD900"/>
          </a:solidFill>
          <a:ln w="9525">
            <a:noFill/>
            <a:round/>
            <a:headEnd/>
            <a:tailEnd/>
          </a:ln>
        </p:spPr>
        <p:txBody>
          <a:bodyPr/>
          <a:lstStyle/>
          <a:p>
            <a:endParaRPr lang="en-US"/>
          </a:p>
        </p:txBody>
      </p:sp>
      <p:sp>
        <p:nvSpPr>
          <p:cNvPr id="38938" name="Freeform 28"/>
          <p:cNvSpPr>
            <a:spLocks/>
          </p:cNvSpPr>
          <p:nvPr/>
        </p:nvSpPr>
        <p:spPr bwMode="auto">
          <a:xfrm>
            <a:off x="2736850" y="2387600"/>
            <a:ext cx="3533775" cy="2973388"/>
          </a:xfrm>
          <a:custGeom>
            <a:avLst/>
            <a:gdLst>
              <a:gd name="T0" fmla="*/ 2147483647 w 1276"/>
              <a:gd name="T1" fmla="*/ 0 h 1344"/>
              <a:gd name="T2" fmla="*/ 2147483647 w 1276"/>
              <a:gd name="T3" fmla="*/ 2147483647 h 1344"/>
              <a:gd name="T4" fmla="*/ 2147483647 w 1276"/>
              <a:gd name="T5" fmla="*/ 2147483647 h 1344"/>
              <a:gd name="T6" fmla="*/ 2147483647 w 1276"/>
              <a:gd name="T7" fmla="*/ 2147483647 h 1344"/>
              <a:gd name="T8" fmla="*/ 2147483647 w 1276"/>
              <a:gd name="T9" fmla="*/ 2147483647 h 1344"/>
              <a:gd name="T10" fmla="*/ 2147483647 w 1276"/>
              <a:gd name="T11" fmla="*/ 2147483647 h 1344"/>
              <a:gd name="T12" fmla="*/ 2147483647 w 1276"/>
              <a:gd name="T13" fmla="*/ 2147483647 h 1344"/>
              <a:gd name="T14" fmla="*/ 2147483647 w 1276"/>
              <a:gd name="T15" fmla="*/ 2147483647 h 1344"/>
              <a:gd name="T16" fmla="*/ 2147483647 w 1276"/>
              <a:gd name="T17" fmla="*/ 2147483647 h 1344"/>
              <a:gd name="T18" fmla="*/ 2147483647 w 1276"/>
              <a:gd name="T19" fmla="*/ 2147483647 h 1344"/>
              <a:gd name="T20" fmla="*/ 2147483647 w 1276"/>
              <a:gd name="T21" fmla="*/ 2147483647 h 1344"/>
              <a:gd name="T22" fmla="*/ 2147483647 w 1276"/>
              <a:gd name="T23" fmla="*/ 2147483647 h 1344"/>
              <a:gd name="T24" fmla="*/ 2147483647 w 1276"/>
              <a:gd name="T25" fmla="*/ 2147483647 h 1344"/>
              <a:gd name="T26" fmla="*/ 2147483647 w 1276"/>
              <a:gd name="T27" fmla="*/ 2147483647 h 1344"/>
              <a:gd name="T28" fmla="*/ 2147483647 w 1276"/>
              <a:gd name="T29" fmla="*/ 2147483647 h 1344"/>
              <a:gd name="T30" fmla="*/ 2147483647 w 1276"/>
              <a:gd name="T31" fmla="*/ 2147483647 h 1344"/>
              <a:gd name="T32" fmla="*/ 2147483647 w 1276"/>
              <a:gd name="T33" fmla="*/ 2147483647 h 1344"/>
              <a:gd name="T34" fmla="*/ 2147483647 w 1276"/>
              <a:gd name="T35" fmla="*/ 2147483647 h 1344"/>
              <a:gd name="T36" fmla="*/ 2147483647 w 1276"/>
              <a:gd name="T37" fmla="*/ 2147483647 h 1344"/>
              <a:gd name="T38" fmla="*/ 2147483647 w 1276"/>
              <a:gd name="T39" fmla="*/ 2147483647 h 1344"/>
              <a:gd name="T40" fmla="*/ 2147483647 w 1276"/>
              <a:gd name="T41" fmla="*/ 2147483647 h 1344"/>
              <a:gd name="T42" fmla="*/ 2147483647 w 1276"/>
              <a:gd name="T43" fmla="*/ 2147483647 h 1344"/>
              <a:gd name="T44" fmla="*/ 2147483647 w 1276"/>
              <a:gd name="T45" fmla="*/ 2147483647 h 1344"/>
              <a:gd name="T46" fmla="*/ 2147483647 w 1276"/>
              <a:gd name="T47" fmla="*/ 2147483647 h 1344"/>
              <a:gd name="T48" fmla="*/ 2147483647 w 1276"/>
              <a:gd name="T49" fmla="*/ 2147483647 h 1344"/>
              <a:gd name="T50" fmla="*/ 0 w 1276"/>
              <a:gd name="T51" fmla="*/ 2147483647 h 1344"/>
              <a:gd name="T52" fmla="*/ 2147483647 w 1276"/>
              <a:gd name="T53" fmla="*/ 2147483647 h 1344"/>
              <a:gd name="T54" fmla="*/ 2147483647 w 1276"/>
              <a:gd name="T55" fmla="*/ 2147483647 h 1344"/>
              <a:gd name="T56" fmla="*/ 2147483647 w 1276"/>
              <a:gd name="T57" fmla="*/ 2147483647 h 1344"/>
              <a:gd name="T58" fmla="*/ 2147483647 w 1276"/>
              <a:gd name="T59" fmla="*/ 2147483647 h 1344"/>
              <a:gd name="T60" fmla="*/ 2147483647 w 1276"/>
              <a:gd name="T61" fmla="*/ 2147483647 h 1344"/>
              <a:gd name="T62" fmla="*/ 2147483647 w 1276"/>
              <a:gd name="T63" fmla="*/ 2147483647 h 1344"/>
              <a:gd name="T64" fmla="*/ 2147483647 w 1276"/>
              <a:gd name="T65" fmla="*/ 2147483647 h 1344"/>
              <a:gd name="T66" fmla="*/ 2147483647 w 1276"/>
              <a:gd name="T67" fmla="*/ 0 h 1344"/>
              <a:gd name="T68" fmla="*/ 2147483647 w 1276"/>
              <a:gd name="T69" fmla="*/ 0 h 13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6"/>
              <a:gd name="T106" fmla="*/ 0 h 1344"/>
              <a:gd name="T107" fmla="*/ 1276 w 1276"/>
              <a:gd name="T108" fmla="*/ 1344 h 13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6" h="1344">
                <a:moveTo>
                  <a:pt x="652" y="0"/>
                </a:moveTo>
                <a:lnTo>
                  <a:pt x="652" y="0"/>
                </a:lnTo>
                <a:lnTo>
                  <a:pt x="717" y="3"/>
                </a:lnTo>
                <a:lnTo>
                  <a:pt x="778" y="14"/>
                </a:lnTo>
                <a:lnTo>
                  <a:pt x="839" y="32"/>
                </a:lnTo>
                <a:lnTo>
                  <a:pt x="900" y="57"/>
                </a:lnTo>
                <a:lnTo>
                  <a:pt x="953" y="86"/>
                </a:lnTo>
                <a:lnTo>
                  <a:pt x="1007" y="122"/>
                </a:lnTo>
                <a:lnTo>
                  <a:pt x="1054" y="161"/>
                </a:lnTo>
                <a:lnTo>
                  <a:pt x="1097" y="208"/>
                </a:lnTo>
                <a:lnTo>
                  <a:pt x="1140" y="254"/>
                </a:lnTo>
                <a:lnTo>
                  <a:pt x="1176" y="308"/>
                </a:lnTo>
                <a:lnTo>
                  <a:pt x="1204" y="362"/>
                </a:lnTo>
                <a:lnTo>
                  <a:pt x="1233" y="423"/>
                </a:lnTo>
                <a:lnTo>
                  <a:pt x="1251" y="484"/>
                </a:lnTo>
                <a:lnTo>
                  <a:pt x="1265" y="548"/>
                </a:lnTo>
                <a:lnTo>
                  <a:pt x="1276" y="616"/>
                </a:lnTo>
                <a:lnTo>
                  <a:pt x="1276" y="684"/>
                </a:lnTo>
                <a:lnTo>
                  <a:pt x="1272" y="752"/>
                </a:lnTo>
                <a:lnTo>
                  <a:pt x="1262" y="820"/>
                </a:lnTo>
                <a:lnTo>
                  <a:pt x="1244" y="885"/>
                </a:lnTo>
                <a:lnTo>
                  <a:pt x="1222" y="946"/>
                </a:lnTo>
                <a:lnTo>
                  <a:pt x="1193" y="1003"/>
                </a:lnTo>
                <a:lnTo>
                  <a:pt x="1161" y="1057"/>
                </a:lnTo>
                <a:lnTo>
                  <a:pt x="1122" y="1107"/>
                </a:lnTo>
                <a:lnTo>
                  <a:pt x="1082" y="1154"/>
                </a:lnTo>
                <a:lnTo>
                  <a:pt x="1036" y="1197"/>
                </a:lnTo>
                <a:lnTo>
                  <a:pt x="986" y="1236"/>
                </a:lnTo>
                <a:lnTo>
                  <a:pt x="932" y="1268"/>
                </a:lnTo>
                <a:lnTo>
                  <a:pt x="874" y="1293"/>
                </a:lnTo>
                <a:lnTo>
                  <a:pt x="817" y="1315"/>
                </a:lnTo>
                <a:lnTo>
                  <a:pt x="756" y="1333"/>
                </a:lnTo>
                <a:lnTo>
                  <a:pt x="692" y="1340"/>
                </a:lnTo>
                <a:lnTo>
                  <a:pt x="627" y="1344"/>
                </a:lnTo>
                <a:lnTo>
                  <a:pt x="563" y="1336"/>
                </a:lnTo>
                <a:lnTo>
                  <a:pt x="498" y="1326"/>
                </a:lnTo>
                <a:lnTo>
                  <a:pt x="437" y="1308"/>
                </a:lnTo>
                <a:lnTo>
                  <a:pt x="380" y="1283"/>
                </a:lnTo>
                <a:lnTo>
                  <a:pt x="323" y="1254"/>
                </a:lnTo>
                <a:lnTo>
                  <a:pt x="272" y="1218"/>
                </a:lnTo>
                <a:lnTo>
                  <a:pt x="222" y="1179"/>
                </a:lnTo>
                <a:lnTo>
                  <a:pt x="179" y="1136"/>
                </a:lnTo>
                <a:lnTo>
                  <a:pt x="140" y="1086"/>
                </a:lnTo>
                <a:lnTo>
                  <a:pt x="104" y="1035"/>
                </a:lnTo>
                <a:lnTo>
                  <a:pt x="72" y="978"/>
                </a:lnTo>
                <a:lnTo>
                  <a:pt x="47" y="917"/>
                </a:lnTo>
                <a:lnTo>
                  <a:pt x="25" y="856"/>
                </a:lnTo>
                <a:lnTo>
                  <a:pt x="11" y="792"/>
                </a:lnTo>
                <a:lnTo>
                  <a:pt x="4" y="724"/>
                </a:lnTo>
                <a:lnTo>
                  <a:pt x="0" y="656"/>
                </a:lnTo>
                <a:lnTo>
                  <a:pt x="4" y="587"/>
                </a:lnTo>
                <a:lnTo>
                  <a:pt x="14" y="523"/>
                </a:lnTo>
                <a:lnTo>
                  <a:pt x="32" y="458"/>
                </a:lnTo>
                <a:lnTo>
                  <a:pt x="54" y="398"/>
                </a:lnTo>
                <a:lnTo>
                  <a:pt x="82" y="340"/>
                </a:lnTo>
                <a:lnTo>
                  <a:pt x="115" y="283"/>
                </a:lnTo>
                <a:lnTo>
                  <a:pt x="154" y="233"/>
                </a:lnTo>
                <a:lnTo>
                  <a:pt x="197" y="186"/>
                </a:lnTo>
                <a:lnTo>
                  <a:pt x="244" y="143"/>
                </a:lnTo>
                <a:lnTo>
                  <a:pt x="294" y="107"/>
                </a:lnTo>
                <a:lnTo>
                  <a:pt x="344" y="75"/>
                </a:lnTo>
                <a:lnTo>
                  <a:pt x="401" y="46"/>
                </a:lnTo>
                <a:lnTo>
                  <a:pt x="462" y="25"/>
                </a:lnTo>
                <a:lnTo>
                  <a:pt x="523" y="11"/>
                </a:lnTo>
                <a:lnTo>
                  <a:pt x="584" y="0"/>
                </a:lnTo>
                <a:lnTo>
                  <a:pt x="652" y="0"/>
                </a:lnTo>
                <a:close/>
              </a:path>
            </a:pathLst>
          </a:custGeom>
          <a:solidFill>
            <a:srgbClr val="FFDB00"/>
          </a:solidFill>
          <a:ln w="9525">
            <a:noFill/>
            <a:round/>
            <a:headEnd/>
            <a:tailEnd/>
          </a:ln>
        </p:spPr>
        <p:txBody>
          <a:bodyPr/>
          <a:lstStyle/>
          <a:p>
            <a:endParaRPr lang="en-US"/>
          </a:p>
        </p:txBody>
      </p:sp>
      <p:sp>
        <p:nvSpPr>
          <p:cNvPr id="38939" name="Freeform 29"/>
          <p:cNvSpPr>
            <a:spLocks/>
          </p:cNvSpPr>
          <p:nvPr/>
        </p:nvSpPr>
        <p:spPr bwMode="auto">
          <a:xfrm>
            <a:off x="2774950" y="2411413"/>
            <a:ext cx="3433763" cy="2876550"/>
          </a:xfrm>
          <a:custGeom>
            <a:avLst/>
            <a:gdLst>
              <a:gd name="T0" fmla="*/ 2147483647 w 1240"/>
              <a:gd name="T1" fmla="*/ 0 h 1300"/>
              <a:gd name="T2" fmla="*/ 2147483647 w 1240"/>
              <a:gd name="T3" fmla="*/ 2147483647 h 1300"/>
              <a:gd name="T4" fmla="*/ 2147483647 w 1240"/>
              <a:gd name="T5" fmla="*/ 2147483647 h 1300"/>
              <a:gd name="T6" fmla="*/ 2147483647 w 1240"/>
              <a:gd name="T7" fmla="*/ 2147483647 h 1300"/>
              <a:gd name="T8" fmla="*/ 2147483647 w 1240"/>
              <a:gd name="T9" fmla="*/ 2147483647 h 1300"/>
              <a:gd name="T10" fmla="*/ 2147483647 w 1240"/>
              <a:gd name="T11" fmla="*/ 2147483647 h 1300"/>
              <a:gd name="T12" fmla="*/ 2147483647 w 1240"/>
              <a:gd name="T13" fmla="*/ 2147483647 h 1300"/>
              <a:gd name="T14" fmla="*/ 2147483647 w 1240"/>
              <a:gd name="T15" fmla="*/ 2147483647 h 1300"/>
              <a:gd name="T16" fmla="*/ 2147483647 w 1240"/>
              <a:gd name="T17" fmla="*/ 2147483647 h 1300"/>
              <a:gd name="T18" fmla="*/ 2147483647 w 1240"/>
              <a:gd name="T19" fmla="*/ 2147483647 h 1300"/>
              <a:gd name="T20" fmla="*/ 2147483647 w 1240"/>
              <a:gd name="T21" fmla="*/ 2147483647 h 1300"/>
              <a:gd name="T22" fmla="*/ 2147483647 w 1240"/>
              <a:gd name="T23" fmla="*/ 2147483647 h 1300"/>
              <a:gd name="T24" fmla="*/ 2147483647 w 1240"/>
              <a:gd name="T25" fmla="*/ 2147483647 h 1300"/>
              <a:gd name="T26" fmla="*/ 2147483647 w 1240"/>
              <a:gd name="T27" fmla="*/ 2147483647 h 1300"/>
              <a:gd name="T28" fmla="*/ 2147483647 w 1240"/>
              <a:gd name="T29" fmla="*/ 2147483647 h 1300"/>
              <a:gd name="T30" fmla="*/ 2147483647 w 1240"/>
              <a:gd name="T31" fmla="*/ 2147483647 h 1300"/>
              <a:gd name="T32" fmla="*/ 2147483647 w 1240"/>
              <a:gd name="T33" fmla="*/ 2147483647 h 1300"/>
              <a:gd name="T34" fmla="*/ 2147483647 w 1240"/>
              <a:gd name="T35" fmla="*/ 2147483647 h 1300"/>
              <a:gd name="T36" fmla="*/ 2147483647 w 1240"/>
              <a:gd name="T37" fmla="*/ 2147483647 h 1300"/>
              <a:gd name="T38" fmla="*/ 2147483647 w 1240"/>
              <a:gd name="T39" fmla="*/ 2147483647 h 1300"/>
              <a:gd name="T40" fmla="*/ 2147483647 w 1240"/>
              <a:gd name="T41" fmla="*/ 2147483647 h 1300"/>
              <a:gd name="T42" fmla="*/ 2147483647 w 1240"/>
              <a:gd name="T43" fmla="*/ 2147483647 h 1300"/>
              <a:gd name="T44" fmla="*/ 2147483647 w 1240"/>
              <a:gd name="T45" fmla="*/ 2147483647 h 1300"/>
              <a:gd name="T46" fmla="*/ 2147483647 w 1240"/>
              <a:gd name="T47" fmla="*/ 2147483647 h 1300"/>
              <a:gd name="T48" fmla="*/ 2147483647 w 1240"/>
              <a:gd name="T49" fmla="*/ 2147483647 h 1300"/>
              <a:gd name="T50" fmla="*/ 0 w 1240"/>
              <a:gd name="T51" fmla="*/ 2147483647 h 1300"/>
              <a:gd name="T52" fmla="*/ 2147483647 w 1240"/>
              <a:gd name="T53" fmla="*/ 2147483647 h 1300"/>
              <a:gd name="T54" fmla="*/ 2147483647 w 1240"/>
              <a:gd name="T55" fmla="*/ 2147483647 h 1300"/>
              <a:gd name="T56" fmla="*/ 2147483647 w 1240"/>
              <a:gd name="T57" fmla="*/ 2147483647 h 1300"/>
              <a:gd name="T58" fmla="*/ 2147483647 w 1240"/>
              <a:gd name="T59" fmla="*/ 2147483647 h 1300"/>
              <a:gd name="T60" fmla="*/ 2147483647 w 1240"/>
              <a:gd name="T61" fmla="*/ 2147483647 h 1300"/>
              <a:gd name="T62" fmla="*/ 2147483647 w 1240"/>
              <a:gd name="T63" fmla="*/ 2147483647 h 1300"/>
              <a:gd name="T64" fmla="*/ 2147483647 w 1240"/>
              <a:gd name="T65" fmla="*/ 2147483647 h 1300"/>
              <a:gd name="T66" fmla="*/ 2147483647 w 1240"/>
              <a:gd name="T67" fmla="*/ 2147483647 h 1300"/>
              <a:gd name="T68" fmla="*/ 2147483647 w 1240"/>
              <a:gd name="T69" fmla="*/ 0 h 13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0"/>
              <a:gd name="T106" fmla="*/ 0 h 1300"/>
              <a:gd name="T107" fmla="*/ 1240 w 1240"/>
              <a:gd name="T108" fmla="*/ 1300 h 130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0" h="1300">
                <a:moveTo>
                  <a:pt x="635" y="0"/>
                </a:moveTo>
                <a:lnTo>
                  <a:pt x="635" y="0"/>
                </a:lnTo>
                <a:lnTo>
                  <a:pt x="696" y="7"/>
                </a:lnTo>
                <a:lnTo>
                  <a:pt x="760" y="17"/>
                </a:lnTo>
                <a:lnTo>
                  <a:pt x="817" y="35"/>
                </a:lnTo>
                <a:lnTo>
                  <a:pt x="875" y="60"/>
                </a:lnTo>
                <a:lnTo>
                  <a:pt x="929" y="89"/>
                </a:lnTo>
                <a:lnTo>
                  <a:pt x="979" y="121"/>
                </a:lnTo>
                <a:lnTo>
                  <a:pt x="1025" y="161"/>
                </a:lnTo>
                <a:lnTo>
                  <a:pt x="1068" y="204"/>
                </a:lnTo>
                <a:lnTo>
                  <a:pt x="1108" y="250"/>
                </a:lnTo>
                <a:lnTo>
                  <a:pt x="1140" y="301"/>
                </a:lnTo>
                <a:lnTo>
                  <a:pt x="1172" y="358"/>
                </a:lnTo>
                <a:lnTo>
                  <a:pt x="1197" y="415"/>
                </a:lnTo>
                <a:lnTo>
                  <a:pt x="1215" y="473"/>
                </a:lnTo>
                <a:lnTo>
                  <a:pt x="1230" y="537"/>
                </a:lnTo>
                <a:lnTo>
                  <a:pt x="1237" y="602"/>
                </a:lnTo>
                <a:lnTo>
                  <a:pt x="1240" y="666"/>
                </a:lnTo>
                <a:lnTo>
                  <a:pt x="1233" y="734"/>
                </a:lnTo>
                <a:lnTo>
                  <a:pt x="1222" y="799"/>
                </a:lnTo>
                <a:lnTo>
                  <a:pt x="1208" y="860"/>
                </a:lnTo>
                <a:lnTo>
                  <a:pt x="1183" y="917"/>
                </a:lnTo>
                <a:lnTo>
                  <a:pt x="1158" y="974"/>
                </a:lnTo>
                <a:lnTo>
                  <a:pt x="1126" y="1028"/>
                </a:lnTo>
                <a:lnTo>
                  <a:pt x="1090" y="1078"/>
                </a:lnTo>
                <a:lnTo>
                  <a:pt x="1047" y="1121"/>
                </a:lnTo>
                <a:lnTo>
                  <a:pt x="1000" y="1161"/>
                </a:lnTo>
                <a:lnTo>
                  <a:pt x="954" y="1200"/>
                </a:lnTo>
                <a:lnTo>
                  <a:pt x="900" y="1229"/>
                </a:lnTo>
                <a:lnTo>
                  <a:pt x="846" y="1254"/>
                </a:lnTo>
                <a:lnTo>
                  <a:pt x="789" y="1275"/>
                </a:lnTo>
                <a:lnTo>
                  <a:pt x="728" y="1290"/>
                </a:lnTo>
                <a:lnTo>
                  <a:pt x="667" y="1297"/>
                </a:lnTo>
                <a:lnTo>
                  <a:pt x="606" y="1300"/>
                </a:lnTo>
                <a:lnTo>
                  <a:pt x="542" y="1297"/>
                </a:lnTo>
                <a:lnTo>
                  <a:pt x="481" y="1282"/>
                </a:lnTo>
                <a:lnTo>
                  <a:pt x="420" y="1264"/>
                </a:lnTo>
                <a:lnTo>
                  <a:pt x="366" y="1243"/>
                </a:lnTo>
                <a:lnTo>
                  <a:pt x="312" y="1214"/>
                </a:lnTo>
                <a:lnTo>
                  <a:pt x="262" y="1178"/>
                </a:lnTo>
                <a:lnTo>
                  <a:pt x="215" y="1139"/>
                </a:lnTo>
                <a:lnTo>
                  <a:pt x="172" y="1096"/>
                </a:lnTo>
                <a:lnTo>
                  <a:pt x="133" y="1049"/>
                </a:lnTo>
                <a:lnTo>
                  <a:pt x="97" y="999"/>
                </a:lnTo>
                <a:lnTo>
                  <a:pt x="68" y="946"/>
                </a:lnTo>
                <a:lnTo>
                  <a:pt x="43" y="888"/>
                </a:lnTo>
                <a:lnTo>
                  <a:pt x="22" y="827"/>
                </a:lnTo>
                <a:lnTo>
                  <a:pt x="7" y="763"/>
                </a:lnTo>
                <a:lnTo>
                  <a:pt x="0" y="698"/>
                </a:lnTo>
                <a:lnTo>
                  <a:pt x="0" y="634"/>
                </a:lnTo>
                <a:lnTo>
                  <a:pt x="4" y="566"/>
                </a:lnTo>
                <a:lnTo>
                  <a:pt x="15" y="505"/>
                </a:lnTo>
                <a:lnTo>
                  <a:pt x="33" y="440"/>
                </a:lnTo>
                <a:lnTo>
                  <a:pt x="54" y="383"/>
                </a:lnTo>
                <a:lnTo>
                  <a:pt x="83" y="326"/>
                </a:lnTo>
                <a:lnTo>
                  <a:pt x="115" y="275"/>
                </a:lnTo>
                <a:lnTo>
                  <a:pt x="151" y="225"/>
                </a:lnTo>
                <a:lnTo>
                  <a:pt x="190" y="179"/>
                </a:lnTo>
                <a:lnTo>
                  <a:pt x="237" y="139"/>
                </a:lnTo>
                <a:lnTo>
                  <a:pt x="283" y="103"/>
                </a:lnTo>
                <a:lnTo>
                  <a:pt x="337" y="71"/>
                </a:lnTo>
                <a:lnTo>
                  <a:pt x="391" y="46"/>
                </a:lnTo>
                <a:lnTo>
                  <a:pt x="448" y="25"/>
                </a:lnTo>
                <a:lnTo>
                  <a:pt x="509" y="10"/>
                </a:lnTo>
                <a:lnTo>
                  <a:pt x="570" y="3"/>
                </a:lnTo>
                <a:lnTo>
                  <a:pt x="635" y="0"/>
                </a:lnTo>
                <a:close/>
              </a:path>
            </a:pathLst>
          </a:custGeom>
          <a:solidFill>
            <a:srgbClr val="FFDE00"/>
          </a:solidFill>
          <a:ln w="9525">
            <a:noFill/>
            <a:round/>
            <a:headEnd/>
            <a:tailEnd/>
          </a:ln>
        </p:spPr>
        <p:txBody>
          <a:bodyPr/>
          <a:lstStyle/>
          <a:p>
            <a:endParaRPr lang="en-US"/>
          </a:p>
        </p:txBody>
      </p:sp>
      <p:sp>
        <p:nvSpPr>
          <p:cNvPr id="38940" name="Freeform 30"/>
          <p:cNvSpPr>
            <a:spLocks/>
          </p:cNvSpPr>
          <p:nvPr/>
        </p:nvSpPr>
        <p:spPr bwMode="auto">
          <a:xfrm>
            <a:off x="2805113" y="2441575"/>
            <a:ext cx="3335337" cy="2776538"/>
          </a:xfrm>
          <a:custGeom>
            <a:avLst/>
            <a:gdLst>
              <a:gd name="T0" fmla="*/ 2147483647 w 1204"/>
              <a:gd name="T1" fmla="*/ 0 h 1254"/>
              <a:gd name="T2" fmla="*/ 2147483647 w 1204"/>
              <a:gd name="T3" fmla="*/ 2147483647 h 1254"/>
              <a:gd name="T4" fmla="*/ 2147483647 w 1204"/>
              <a:gd name="T5" fmla="*/ 2147483647 h 1254"/>
              <a:gd name="T6" fmla="*/ 2147483647 w 1204"/>
              <a:gd name="T7" fmla="*/ 2147483647 h 1254"/>
              <a:gd name="T8" fmla="*/ 2147483647 w 1204"/>
              <a:gd name="T9" fmla="*/ 2147483647 h 1254"/>
              <a:gd name="T10" fmla="*/ 2147483647 w 1204"/>
              <a:gd name="T11" fmla="*/ 2147483647 h 1254"/>
              <a:gd name="T12" fmla="*/ 2147483647 w 1204"/>
              <a:gd name="T13" fmla="*/ 2147483647 h 1254"/>
              <a:gd name="T14" fmla="*/ 2147483647 w 1204"/>
              <a:gd name="T15" fmla="*/ 2147483647 h 1254"/>
              <a:gd name="T16" fmla="*/ 2147483647 w 1204"/>
              <a:gd name="T17" fmla="*/ 2147483647 h 1254"/>
              <a:gd name="T18" fmla="*/ 2147483647 w 1204"/>
              <a:gd name="T19" fmla="*/ 2147483647 h 1254"/>
              <a:gd name="T20" fmla="*/ 2147483647 w 1204"/>
              <a:gd name="T21" fmla="*/ 2147483647 h 1254"/>
              <a:gd name="T22" fmla="*/ 2147483647 w 1204"/>
              <a:gd name="T23" fmla="*/ 2147483647 h 1254"/>
              <a:gd name="T24" fmla="*/ 2147483647 w 1204"/>
              <a:gd name="T25" fmla="*/ 2147483647 h 1254"/>
              <a:gd name="T26" fmla="*/ 2147483647 w 1204"/>
              <a:gd name="T27" fmla="*/ 2147483647 h 1254"/>
              <a:gd name="T28" fmla="*/ 2147483647 w 1204"/>
              <a:gd name="T29" fmla="*/ 2147483647 h 1254"/>
              <a:gd name="T30" fmla="*/ 2147483647 w 1204"/>
              <a:gd name="T31" fmla="*/ 2147483647 h 1254"/>
              <a:gd name="T32" fmla="*/ 2147483647 w 1204"/>
              <a:gd name="T33" fmla="*/ 2147483647 h 1254"/>
              <a:gd name="T34" fmla="*/ 2147483647 w 1204"/>
              <a:gd name="T35" fmla="*/ 2147483647 h 1254"/>
              <a:gd name="T36" fmla="*/ 2147483647 w 1204"/>
              <a:gd name="T37" fmla="*/ 2147483647 h 1254"/>
              <a:gd name="T38" fmla="*/ 2147483647 w 1204"/>
              <a:gd name="T39" fmla="*/ 2147483647 h 1254"/>
              <a:gd name="T40" fmla="*/ 2147483647 w 1204"/>
              <a:gd name="T41" fmla="*/ 2147483647 h 1254"/>
              <a:gd name="T42" fmla="*/ 2147483647 w 1204"/>
              <a:gd name="T43" fmla="*/ 2147483647 h 1254"/>
              <a:gd name="T44" fmla="*/ 2147483647 w 1204"/>
              <a:gd name="T45" fmla="*/ 2147483647 h 1254"/>
              <a:gd name="T46" fmla="*/ 2147483647 w 1204"/>
              <a:gd name="T47" fmla="*/ 2147483647 h 1254"/>
              <a:gd name="T48" fmla="*/ 2147483647 w 1204"/>
              <a:gd name="T49" fmla="*/ 2147483647 h 1254"/>
              <a:gd name="T50" fmla="*/ 0 w 1204"/>
              <a:gd name="T51" fmla="*/ 2147483647 h 1254"/>
              <a:gd name="T52" fmla="*/ 2147483647 w 1204"/>
              <a:gd name="T53" fmla="*/ 2147483647 h 1254"/>
              <a:gd name="T54" fmla="*/ 2147483647 w 1204"/>
              <a:gd name="T55" fmla="*/ 2147483647 h 1254"/>
              <a:gd name="T56" fmla="*/ 2147483647 w 1204"/>
              <a:gd name="T57" fmla="*/ 2147483647 h 1254"/>
              <a:gd name="T58" fmla="*/ 2147483647 w 1204"/>
              <a:gd name="T59" fmla="*/ 2147483647 h 1254"/>
              <a:gd name="T60" fmla="*/ 2147483647 w 1204"/>
              <a:gd name="T61" fmla="*/ 2147483647 h 1254"/>
              <a:gd name="T62" fmla="*/ 2147483647 w 1204"/>
              <a:gd name="T63" fmla="*/ 2147483647 h 1254"/>
              <a:gd name="T64" fmla="*/ 2147483647 w 1204"/>
              <a:gd name="T65" fmla="*/ 2147483647 h 1254"/>
              <a:gd name="T66" fmla="*/ 2147483647 w 1204"/>
              <a:gd name="T67" fmla="*/ 0 h 1254"/>
              <a:gd name="T68" fmla="*/ 2147483647 w 1204"/>
              <a:gd name="T69" fmla="*/ 0 h 12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04"/>
              <a:gd name="T106" fmla="*/ 0 h 1254"/>
              <a:gd name="T107" fmla="*/ 1204 w 1204"/>
              <a:gd name="T108" fmla="*/ 1254 h 12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04" h="1254">
                <a:moveTo>
                  <a:pt x="620" y="0"/>
                </a:moveTo>
                <a:lnTo>
                  <a:pt x="620" y="0"/>
                </a:lnTo>
                <a:lnTo>
                  <a:pt x="681" y="3"/>
                </a:lnTo>
                <a:lnTo>
                  <a:pt x="742" y="18"/>
                </a:lnTo>
                <a:lnTo>
                  <a:pt x="799" y="36"/>
                </a:lnTo>
                <a:lnTo>
                  <a:pt x="853" y="57"/>
                </a:lnTo>
                <a:lnTo>
                  <a:pt x="903" y="86"/>
                </a:lnTo>
                <a:lnTo>
                  <a:pt x="953" y="118"/>
                </a:lnTo>
                <a:lnTo>
                  <a:pt x="1000" y="158"/>
                </a:lnTo>
                <a:lnTo>
                  <a:pt x="1039" y="197"/>
                </a:lnTo>
                <a:lnTo>
                  <a:pt x="1079" y="244"/>
                </a:lnTo>
                <a:lnTo>
                  <a:pt x="1111" y="294"/>
                </a:lnTo>
                <a:lnTo>
                  <a:pt x="1140" y="347"/>
                </a:lnTo>
                <a:lnTo>
                  <a:pt x="1165" y="401"/>
                </a:lnTo>
                <a:lnTo>
                  <a:pt x="1183" y="459"/>
                </a:lnTo>
                <a:lnTo>
                  <a:pt x="1197" y="519"/>
                </a:lnTo>
                <a:lnTo>
                  <a:pt x="1204" y="584"/>
                </a:lnTo>
                <a:lnTo>
                  <a:pt x="1204" y="648"/>
                </a:lnTo>
                <a:lnTo>
                  <a:pt x="1201" y="713"/>
                </a:lnTo>
                <a:lnTo>
                  <a:pt x="1190" y="774"/>
                </a:lnTo>
                <a:lnTo>
                  <a:pt x="1172" y="831"/>
                </a:lnTo>
                <a:lnTo>
                  <a:pt x="1151" y="889"/>
                </a:lnTo>
                <a:lnTo>
                  <a:pt x="1122" y="942"/>
                </a:lnTo>
                <a:lnTo>
                  <a:pt x="1093" y="996"/>
                </a:lnTo>
                <a:lnTo>
                  <a:pt x="1057" y="1043"/>
                </a:lnTo>
                <a:lnTo>
                  <a:pt x="1014" y="1086"/>
                </a:lnTo>
                <a:lnTo>
                  <a:pt x="971" y="1125"/>
                </a:lnTo>
                <a:lnTo>
                  <a:pt x="925" y="1157"/>
                </a:lnTo>
                <a:lnTo>
                  <a:pt x="875" y="1190"/>
                </a:lnTo>
                <a:lnTo>
                  <a:pt x="821" y="1215"/>
                </a:lnTo>
                <a:lnTo>
                  <a:pt x="763" y="1233"/>
                </a:lnTo>
                <a:lnTo>
                  <a:pt x="706" y="1247"/>
                </a:lnTo>
                <a:lnTo>
                  <a:pt x="649" y="1254"/>
                </a:lnTo>
                <a:lnTo>
                  <a:pt x="584" y="1254"/>
                </a:lnTo>
                <a:lnTo>
                  <a:pt x="523" y="1250"/>
                </a:lnTo>
                <a:lnTo>
                  <a:pt x="466" y="1240"/>
                </a:lnTo>
                <a:lnTo>
                  <a:pt x="409" y="1222"/>
                </a:lnTo>
                <a:lnTo>
                  <a:pt x="355" y="1197"/>
                </a:lnTo>
                <a:lnTo>
                  <a:pt x="301" y="1168"/>
                </a:lnTo>
                <a:lnTo>
                  <a:pt x="251" y="1136"/>
                </a:lnTo>
                <a:lnTo>
                  <a:pt x="208" y="1100"/>
                </a:lnTo>
                <a:lnTo>
                  <a:pt x="165" y="1057"/>
                </a:lnTo>
                <a:lnTo>
                  <a:pt x="129" y="1010"/>
                </a:lnTo>
                <a:lnTo>
                  <a:pt x="93" y="960"/>
                </a:lnTo>
                <a:lnTo>
                  <a:pt x="65" y="910"/>
                </a:lnTo>
                <a:lnTo>
                  <a:pt x="43" y="853"/>
                </a:lnTo>
                <a:lnTo>
                  <a:pt x="22" y="795"/>
                </a:lnTo>
                <a:lnTo>
                  <a:pt x="11" y="734"/>
                </a:lnTo>
                <a:lnTo>
                  <a:pt x="4" y="670"/>
                </a:lnTo>
                <a:lnTo>
                  <a:pt x="0" y="609"/>
                </a:lnTo>
                <a:lnTo>
                  <a:pt x="7" y="545"/>
                </a:lnTo>
                <a:lnTo>
                  <a:pt x="18" y="480"/>
                </a:lnTo>
                <a:lnTo>
                  <a:pt x="32" y="423"/>
                </a:lnTo>
                <a:lnTo>
                  <a:pt x="54" y="365"/>
                </a:lnTo>
                <a:lnTo>
                  <a:pt x="83" y="312"/>
                </a:lnTo>
                <a:lnTo>
                  <a:pt x="115" y="261"/>
                </a:lnTo>
                <a:lnTo>
                  <a:pt x="151" y="215"/>
                </a:lnTo>
                <a:lnTo>
                  <a:pt x="190" y="168"/>
                </a:lnTo>
                <a:lnTo>
                  <a:pt x="233" y="132"/>
                </a:lnTo>
                <a:lnTo>
                  <a:pt x="280" y="97"/>
                </a:lnTo>
                <a:lnTo>
                  <a:pt x="330" y="68"/>
                </a:lnTo>
                <a:lnTo>
                  <a:pt x="384" y="43"/>
                </a:lnTo>
                <a:lnTo>
                  <a:pt x="441" y="21"/>
                </a:lnTo>
                <a:lnTo>
                  <a:pt x="498" y="7"/>
                </a:lnTo>
                <a:lnTo>
                  <a:pt x="559" y="0"/>
                </a:lnTo>
                <a:lnTo>
                  <a:pt x="620" y="0"/>
                </a:lnTo>
                <a:close/>
              </a:path>
            </a:pathLst>
          </a:custGeom>
          <a:solidFill>
            <a:srgbClr val="FFE300"/>
          </a:solidFill>
          <a:ln w="9525">
            <a:noFill/>
            <a:round/>
            <a:headEnd/>
            <a:tailEnd/>
          </a:ln>
        </p:spPr>
        <p:txBody>
          <a:bodyPr/>
          <a:lstStyle/>
          <a:p>
            <a:endParaRPr lang="en-US"/>
          </a:p>
        </p:txBody>
      </p:sp>
      <p:sp>
        <p:nvSpPr>
          <p:cNvPr id="38941" name="Freeform 31"/>
          <p:cNvSpPr>
            <a:spLocks/>
          </p:cNvSpPr>
          <p:nvPr/>
        </p:nvSpPr>
        <p:spPr bwMode="auto">
          <a:xfrm>
            <a:off x="2844800" y="2473325"/>
            <a:ext cx="3225800" cy="2679700"/>
          </a:xfrm>
          <a:custGeom>
            <a:avLst/>
            <a:gdLst>
              <a:gd name="T0" fmla="*/ 2147483647 w 1165"/>
              <a:gd name="T1" fmla="*/ 0 h 1211"/>
              <a:gd name="T2" fmla="*/ 2147483647 w 1165"/>
              <a:gd name="T3" fmla="*/ 2147483647 h 1211"/>
              <a:gd name="T4" fmla="*/ 2147483647 w 1165"/>
              <a:gd name="T5" fmla="*/ 2147483647 h 1211"/>
              <a:gd name="T6" fmla="*/ 2147483647 w 1165"/>
              <a:gd name="T7" fmla="*/ 2147483647 h 1211"/>
              <a:gd name="T8" fmla="*/ 2147483647 w 1165"/>
              <a:gd name="T9" fmla="*/ 2147483647 h 1211"/>
              <a:gd name="T10" fmla="*/ 2147483647 w 1165"/>
              <a:gd name="T11" fmla="*/ 2147483647 h 1211"/>
              <a:gd name="T12" fmla="*/ 2147483647 w 1165"/>
              <a:gd name="T13" fmla="*/ 2147483647 h 1211"/>
              <a:gd name="T14" fmla="*/ 2147483647 w 1165"/>
              <a:gd name="T15" fmla="*/ 2147483647 h 1211"/>
              <a:gd name="T16" fmla="*/ 2147483647 w 1165"/>
              <a:gd name="T17" fmla="*/ 2147483647 h 1211"/>
              <a:gd name="T18" fmla="*/ 2147483647 w 1165"/>
              <a:gd name="T19" fmla="*/ 2147483647 h 1211"/>
              <a:gd name="T20" fmla="*/ 2147483647 w 1165"/>
              <a:gd name="T21" fmla="*/ 2147483647 h 1211"/>
              <a:gd name="T22" fmla="*/ 2147483647 w 1165"/>
              <a:gd name="T23" fmla="*/ 2147483647 h 1211"/>
              <a:gd name="T24" fmla="*/ 2147483647 w 1165"/>
              <a:gd name="T25" fmla="*/ 2147483647 h 1211"/>
              <a:gd name="T26" fmla="*/ 2147483647 w 1165"/>
              <a:gd name="T27" fmla="*/ 2147483647 h 1211"/>
              <a:gd name="T28" fmla="*/ 2147483647 w 1165"/>
              <a:gd name="T29" fmla="*/ 2147483647 h 1211"/>
              <a:gd name="T30" fmla="*/ 2147483647 w 1165"/>
              <a:gd name="T31" fmla="*/ 2147483647 h 1211"/>
              <a:gd name="T32" fmla="*/ 2147483647 w 1165"/>
              <a:gd name="T33" fmla="*/ 2147483647 h 1211"/>
              <a:gd name="T34" fmla="*/ 2147483647 w 1165"/>
              <a:gd name="T35" fmla="*/ 2147483647 h 1211"/>
              <a:gd name="T36" fmla="*/ 2147483647 w 1165"/>
              <a:gd name="T37" fmla="*/ 2147483647 h 1211"/>
              <a:gd name="T38" fmla="*/ 2147483647 w 1165"/>
              <a:gd name="T39" fmla="*/ 2147483647 h 1211"/>
              <a:gd name="T40" fmla="*/ 2147483647 w 1165"/>
              <a:gd name="T41" fmla="*/ 2147483647 h 1211"/>
              <a:gd name="T42" fmla="*/ 2147483647 w 1165"/>
              <a:gd name="T43" fmla="*/ 2147483647 h 1211"/>
              <a:gd name="T44" fmla="*/ 2147483647 w 1165"/>
              <a:gd name="T45" fmla="*/ 2147483647 h 1211"/>
              <a:gd name="T46" fmla="*/ 2147483647 w 1165"/>
              <a:gd name="T47" fmla="*/ 2147483647 h 1211"/>
              <a:gd name="T48" fmla="*/ 2147483647 w 1165"/>
              <a:gd name="T49" fmla="*/ 2147483647 h 1211"/>
              <a:gd name="T50" fmla="*/ 0 w 1165"/>
              <a:gd name="T51" fmla="*/ 2147483647 h 1211"/>
              <a:gd name="T52" fmla="*/ 2147483647 w 1165"/>
              <a:gd name="T53" fmla="*/ 2147483647 h 1211"/>
              <a:gd name="T54" fmla="*/ 2147483647 w 1165"/>
              <a:gd name="T55" fmla="*/ 2147483647 h 1211"/>
              <a:gd name="T56" fmla="*/ 2147483647 w 1165"/>
              <a:gd name="T57" fmla="*/ 2147483647 h 1211"/>
              <a:gd name="T58" fmla="*/ 2147483647 w 1165"/>
              <a:gd name="T59" fmla="*/ 2147483647 h 1211"/>
              <a:gd name="T60" fmla="*/ 2147483647 w 1165"/>
              <a:gd name="T61" fmla="*/ 2147483647 h 1211"/>
              <a:gd name="T62" fmla="*/ 2147483647 w 1165"/>
              <a:gd name="T63" fmla="*/ 2147483647 h 1211"/>
              <a:gd name="T64" fmla="*/ 2147483647 w 1165"/>
              <a:gd name="T65" fmla="*/ 2147483647 h 1211"/>
              <a:gd name="T66" fmla="*/ 2147483647 w 1165"/>
              <a:gd name="T67" fmla="*/ 0 h 1211"/>
              <a:gd name="T68" fmla="*/ 2147483647 w 1165"/>
              <a:gd name="T69" fmla="*/ 0 h 121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65"/>
              <a:gd name="T106" fmla="*/ 0 h 1211"/>
              <a:gd name="T107" fmla="*/ 1165 w 1165"/>
              <a:gd name="T108" fmla="*/ 1211 h 121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65" h="1211">
                <a:moveTo>
                  <a:pt x="603" y="0"/>
                </a:moveTo>
                <a:lnTo>
                  <a:pt x="603" y="0"/>
                </a:lnTo>
                <a:lnTo>
                  <a:pt x="663" y="4"/>
                </a:lnTo>
                <a:lnTo>
                  <a:pt x="721" y="15"/>
                </a:lnTo>
                <a:lnTo>
                  <a:pt x="775" y="32"/>
                </a:lnTo>
                <a:lnTo>
                  <a:pt x="828" y="54"/>
                </a:lnTo>
                <a:lnTo>
                  <a:pt x="878" y="83"/>
                </a:lnTo>
                <a:lnTo>
                  <a:pt x="925" y="115"/>
                </a:lnTo>
                <a:lnTo>
                  <a:pt x="968" y="151"/>
                </a:lnTo>
                <a:lnTo>
                  <a:pt x="1011" y="194"/>
                </a:lnTo>
                <a:lnTo>
                  <a:pt x="1047" y="237"/>
                </a:lnTo>
                <a:lnTo>
                  <a:pt x="1079" y="283"/>
                </a:lnTo>
                <a:lnTo>
                  <a:pt x="1104" y="337"/>
                </a:lnTo>
                <a:lnTo>
                  <a:pt x="1129" y="391"/>
                </a:lnTo>
                <a:lnTo>
                  <a:pt x="1147" y="448"/>
                </a:lnTo>
                <a:lnTo>
                  <a:pt x="1158" y="505"/>
                </a:lnTo>
                <a:lnTo>
                  <a:pt x="1165" y="566"/>
                </a:lnTo>
                <a:lnTo>
                  <a:pt x="1165" y="627"/>
                </a:lnTo>
                <a:lnTo>
                  <a:pt x="1162" y="688"/>
                </a:lnTo>
                <a:lnTo>
                  <a:pt x="1151" y="749"/>
                </a:lnTo>
                <a:lnTo>
                  <a:pt x="1133" y="806"/>
                </a:lnTo>
                <a:lnTo>
                  <a:pt x="1111" y="860"/>
                </a:lnTo>
                <a:lnTo>
                  <a:pt x="1086" y="914"/>
                </a:lnTo>
                <a:lnTo>
                  <a:pt x="1058" y="961"/>
                </a:lnTo>
                <a:lnTo>
                  <a:pt x="1022" y="1007"/>
                </a:lnTo>
                <a:lnTo>
                  <a:pt x="982" y="1050"/>
                </a:lnTo>
                <a:lnTo>
                  <a:pt x="939" y="1086"/>
                </a:lnTo>
                <a:lnTo>
                  <a:pt x="893" y="1118"/>
                </a:lnTo>
                <a:lnTo>
                  <a:pt x="843" y="1147"/>
                </a:lnTo>
                <a:lnTo>
                  <a:pt x="792" y="1172"/>
                </a:lnTo>
                <a:lnTo>
                  <a:pt x="739" y="1190"/>
                </a:lnTo>
                <a:lnTo>
                  <a:pt x="681" y="1201"/>
                </a:lnTo>
                <a:lnTo>
                  <a:pt x="624" y="1208"/>
                </a:lnTo>
                <a:lnTo>
                  <a:pt x="563" y="1211"/>
                </a:lnTo>
                <a:lnTo>
                  <a:pt x="506" y="1204"/>
                </a:lnTo>
                <a:lnTo>
                  <a:pt x="448" y="1193"/>
                </a:lnTo>
                <a:lnTo>
                  <a:pt x="391" y="1176"/>
                </a:lnTo>
                <a:lnTo>
                  <a:pt x="337" y="1154"/>
                </a:lnTo>
                <a:lnTo>
                  <a:pt x="287" y="1125"/>
                </a:lnTo>
                <a:lnTo>
                  <a:pt x="241" y="1093"/>
                </a:lnTo>
                <a:lnTo>
                  <a:pt x="198" y="1057"/>
                </a:lnTo>
                <a:lnTo>
                  <a:pt x="158" y="1018"/>
                </a:lnTo>
                <a:lnTo>
                  <a:pt x="122" y="971"/>
                </a:lnTo>
                <a:lnTo>
                  <a:pt x="90" y="925"/>
                </a:lnTo>
                <a:lnTo>
                  <a:pt x="61" y="871"/>
                </a:lnTo>
                <a:lnTo>
                  <a:pt x="40" y="817"/>
                </a:lnTo>
                <a:lnTo>
                  <a:pt x="22" y="763"/>
                </a:lnTo>
                <a:lnTo>
                  <a:pt x="8" y="703"/>
                </a:lnTo>
                <a:lnTo>
                  <a:pt x="0" y="645"/>
                </a:lnTo>
                <a:lnTo>
                  <a:pt x="0" y="581"/>
                </a:lnTo>
                <a:lnTo>
                  <a:pt x="4" y="520"/>
                </a:lnTo>
                <a:lnTo>
                  <a:pt x="15" y="459"/>
                </a:lnTo>
                <a:lnTo>
                  <a:pt x="33" y="402"/>
                </a:lnTo>
                <a:lnTo>
                  <a:pt x="54" y="348"/>
                </a:lnTo>
                <a:lnTo>
                  <a:pt x="79" y="298"/>
                </a:lnTo>
                <a:lnTo>
                  <a:pt x="112" y="247"/>
                </a:lnTo>
                <a:lnTo>
                  <a:pt x="147" y="201"/>
                </a:lnTo>
                <a:lnTo>
                  <a:pt x="187" y="161"/>
                </a:lnTo>
                <a:lnTo>
                  <a:pt x="226" y="122"/>
                </a:lnTo>
                <a:lnTo>
                  <a:pt x="273" y="90"/>
                </a:lnTo>
                <a:lnTo>
                  <a:pt x="323" y="61"/>
                </a:lnTo>
                <a:lnTo>
                  <a:pt x="373" y="36"/>
                </a:lnTo>
                <a:lnTo>
                  <a:pt x="430" y="18"/>
                </a:lnTo>
                <a:lnTo>
                  <a:pt x="484" y="7"/>
                </a:lnTo>
                <a:lnTo>
                  <a:pt x="545" y="0"/>
                </a:lnTo>
                <a:lnTo>
                  <a:pt x="603" y="0"/>
                </a:lnTo>
                <a:close/>
              </a:path>
            </a:pathLst>
          </a:custGeom>
          <a:solidFill>
            <a:srgbClr val="FFE600"/>
          </a:solidFill>
          <a:ln w="9525">
            <a:noFill/>
            <a:round/>
            <a:headEnd/>
            <a:tailEnd/>
          </a:ln>
        </p:spPr>
        <p:txBody>
          <a:bodyPr/>
          <a:lstStyle/>
          <a:p>
            <a:endParaRPr lang="en-US"/>
          </a:p>
        </p:txBody>
      </p:sp>
      <p:sp>
        <p:nvSpPr>
          <p:cNvPr id="38942" name="Freeform 32"/>
          <p:cNvSpPr>
            <a:spLocks/>
          </p:cNvSpPr>
          <p:nvPr/>
        </p:nvSpPr>
        <p:spPr bwMode="auto">
          <a:xfrm>
            <a:off x="2886075" y="2497138"/>
            <a:ext cx="3125788" cy="2584450"/>
          </a:xfrm>
          <a:custGeom>
            <a:avLst/>
            <a:gdLst>
              <a:gd name="T0" fmla="*/ 2147483647 w 1129"/>
              <a:gd name="T1" fmla="*/ 0 h 1168"/>
              <a:gd name="T2" fmla="*/ 2147483647 w 1129"/>
              <a:gd name="T3" fmla="*/ 2147483647 h 1168"/>
              <a:gd name="T4" fmla="*/ 2147483647 w 1129"/>
              <a:gd name="T5" fmla="*/ 2147483647 h 1168"/>
              <a:gd name="T6" fmla="*/ 2147483647 w 1129"/>
              <a:gd name="T7" fmla="*/ 2147483647 h 1168"/>
              <a:gd name="T8" fmla="*/ 2147483647 w 1129"/>
              <a:gd name="T9" fmla="*/ 2147483647 h 1168"/>
              <a:gd name="T10" fmla="*/ 2147483647 w 1129"/>
              <a:gd name="T11" fmla="*/ 2147483647 h 1168"/>
              <a:gd name="T12" fmla="*/ 2147483647 w 1129"/>
              <a:gd name="T13" fmla="*/ 2147483647 h 1168"/>
              <a:gd name="T14" fmla="*/ 2147483647 w 1129"/>
              <a:gd name="T15" fmla="*/ 2147483647 h 1168"/>
              <a:gd name="T16" fmla="*/ 2147483647 w 1129"/>
              <a:gd name="T17" fmla="*/ 2147483647 h 1168"/>
              <a:gd name="T18" fmla="*/ 2147483647 w 1129"/>
              <a:gd name="T19" fmla="*/ 2147483647 h 1168"/>
              <a:gd name="T20" fmla="*/ 2147483647 w 1129"/>
              <a:gd name="T21" fmla="*/ 2147483647 h 1168"/>
              <a:gd name="T22" fmla="*/ 2147483647 w 1129"/>
              <a:gd name="T23" fmla="*/ 2147483647 h 1168"/>
              <a:gd name="T24" fmla="*/ 2147483647 w 1129"/>
              <a:gd name="T25" fmla="*/ 2147483647 h 1168"/>
              <a:gd name="T26" fmla="*/ 2147483647 w 1129"/>
              <a:gd name="T27" fmla="*/ 2147483647 h 1168"/>
              <a:gd name="T28" fmla="*/ 2147483647 w 1129"/>
              <a:gd name="T29" fmla="*/ 2147483647 h 1168"/>
              <a:gd name="T30" fmla="*/ 2147483647 w 1129"/>
              <a:gd name="T31" fmla="*/ 2147483647 h 1168"/>
              <a:gd name="T32" fmla="*/ 2147483647 w 1129"/>
              <a:gd name="T33" fmla="*/ 2147483647 h 1168"/>
              <a:gd name="T34" fmla="*/ 2147483647 w 1129"/>
              <a:gd name="T35" fmla="*/ 2147483647 h 1168"/>
              <a:gd name="T36" fmla="*/ 2147483647 w 1129"/>
              <a:gd name="T37" fmla="*/ 2147483647 h 1168"/>
              <a:gd name="T38" fmla="*/ 2147483647 w 1129"/>
              <a:gd name="T39" fmla="*/ 2147483647 h 1168"/>
              <a:gd name="T40" fmla="*/ 2147483647 w 1129"/>
              <a:gd name="T41" fmla="*/ 2147483647 h 1168"/>
              <a:gd name="T42" fmla="*/ 2147483647 w 1129"/>
              <a:gd name="T43" fmla="*/ 2147483647 h 1168"/>
              <a:gd name="T44" fmla="*/ 2147483647 w 1129"/>
              <a:gd name="T45" fmla="*/ 2147483647 h 1168"/>
              <a:gd name="T46" fmla="*/ 2147483647 w 1129"/>
              <a:gd name="T47" fmla="*/ 2147483647 h 1168"/>
              <a:gd name="T48" fmla="*/ 2147483647 w 1129"/>
              <a:gd name="T49" fmla="*/ 2147483647 h 1168"/>
              <a:gd name="T50" fmla="*/ 0 w 1129"/>
              <a:gd name="T51" fmla="*/ 2147483647 h 1168"/>
              <a:gd name="T52" fmla="*/ 2147483647 w 1129"/>
              <a:gd name="T53" fmla="*/ 2147483647 h 1168"/>
              <a:gd name="T54" fmla="*/ 2147483647 w 1129"/>
              <a:gd name="T55" fmla="*/ 2147483647 h 1168"/>
              <a:gd name="T56" fmla="*/ 2147483647 w 1129"/>
              <a:gd name="T57" fmla="*/ 2147483647 h 1168"/>
              <a:gd name="T58" fmla="*/ 2147483647 w 1129"/>
              <a:gd name="T59" fmla="*/ 2147483647 h 1168"/>
              <a:gd name="T60" fmla="*/ 2147483647 w 1129"/>
              <a:gd name="T61" fmla="*/ 2147483647 h 1168"/>
              <a:gd name="T62" fmla="*/ 2147483647 w 1129"/>
              <a:gd name="T63" fmla="*/ 2147483647 h 1168"/>
              <a:gd name="T64" fmla="*/ 2147483647 w 1129"/>
              <a:gd name="T65" fmla="*/ 2147483647 h 1168"/>
              <a:gd name="T66" fmla="*/ 2147483647 w 1129"/>
              <a:gd name="T67" fmla="*/ 0 h 1168"/>
              <a:gd name="T68" fmla="*/ 2147483647 w 1129"/>
              <a:gd name="T69" fmla="*/ 0 h 11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29"/>
              <a:gd name="T106" fmla="*/ 0 h 1168"/>
              <a:gd name="T107" fmla="*/ 1129 w 1129"/>
              <a:gd name="T108" fmla="*/ 1168 h 11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29" h="1168">
                <a:moveTo>
                  <a:pt x="584" y="0"/>
                </a:moveTo>
                <a:lnTo>
                  <a:pt x="584" y="0"/>
                </a:lnTo>
                <a:lnTo>
                  <a:pt x="641" y="7"/>
                </a:lnTo>
                <a:lnTo>
                  <a:pt x="699" y="18"/>
                </a:lnTo>
                <a:lnTo>
                  <a:pt x="752" y="36"/>
                </a:lnTo>
                <a:lnTo>
                  <a:pt x="803" y="57"/>
                </a:lnTo>
                <a:lnTo>
                  <a:pt x="853" y="82"/>
                </a:lnTo>
                <a:lnTo>
                  <a:pt x="896" y="115"/>
                </a:lnTo>
                <a:lnTo>
                  <a:pt x="939" y="150"/>
                </a:lnTo>
                <a:lnTo>
                  <a:pt x="978" y="190"/>
                </a:lnTo>
                <a:lnTo>
                  <a:pt x="1014" y="233"/>
                </a:lnTo>
                <a:lnTo>
                  <a:pt x="1043" y="279"/>
                </a:lnTo>
                <a:lnTo>
                  <a:pt x="1071" y="330"/>
                </a:lnTo>
                <a:lnTo>
                  <a:pt x="1093" y="380"/>
                </a:lnTo>
                <a:lnTo>
                  <a:pt x="1111" y="437"/>
                </a:lnTo>
                <a:lnTo>
                  <a:pt x="1122" y="491"/>
                </a:lnTo>
                <a:lnTo>
                  <a:pt x="1129" y="552"/>
                </a:lnTo>
                <a:lnTo>
                  <a:pt x="1129" y="609"/>
                </a:lnTo>
                <a:lnTo>
                  <a:pt x="1122" y="670"/>
                </a:lnTo>
                <a:lnTo>
                  <a:pt x="1111" y="727"/>
                </a:lnTo>
                <a:lnTo>
                  <a:pt x="1096" y="781"/>
                </a:lnTo>
                <a:lnTo>
                  <a:pt x="1075" y="835"/>
                </a:lnTo>
                <a:lnTo>
                  <a:pt x="1050" y="885"/>
                </a:lnTo>
                <a:lnTo>
                  <a:pt x="1018" y="932"/>
                </a:lnTo>
                <a:lnTo>
                  <a:pt x="985" y="975"/>
                </a:lnTo>
                <a:lnTo>
                  <a:pt x="946" y="1014"/>
                </a:lnTo>
                <a:lnTo>
                  <a:pt x="906" y="1050"/>
                </a:lnTo>
                <a:lnTo>
                  <a:pt x="860" y="1082"/>
                </a:lnTo>
                <a:lnTo>
                  <a:pt x="813" y="1111"/>
                </a:lnTo>
                <a:lnTo>
                  <a:pt x="763" y="1132"/>
                </a:lnTo>
                <a:lnTo>
                  <a:pt x="709" y="1150"/>
                </a:lnTo>
                <a:lnTo>
                  <a:pt x="656" y="1161"/>
                </a:lnTo>
                <a:lnTo>
                  <a:pt x="598" y="1168"/>
                </a:lnTo>
                <a:lnTo>
                  <a:pt x="541" y="1168"/>
                </a:lnTo>
                <a:lnTo>
                  <a:pt x="484" y="1161"/>
                </a:lnTo>
                <a:lnTo>
                  <a:pt x="426" y="1150"/>
                </a:lnTo>
                <a:lnTo>
                  <a:pt x="376" y="1136"/>
                </a:lnTo>
                <a:lnTo>
                  <a:pt x="322" y="1111"/>
                </a:lnTo>
                <a:lnTo>
                  <a:pt x="276" y="1086"/>
                </a:lnTo>
                <a:lnTo>
                  <a:pt x="229" y="1053"/>
                </a:lnTo>
                <a:lnTo>
                  <a:pt x="186" y="1018"/>
                </a:lnTo>
                <a:lnTo>
                  <a:pt x="147" y="978"/>
                </a:lnTo>
                <a:lnTo>
                  <a:pt x="114" y="935"/>
                </a:lnTo>
                <a:lnTo>
                  <a:pt x="82" y="889"/>
                </a:lnTo>
                <a:lnTo>
                  <a:pt x="57" y="838"/>
                </a:lnTo>
                <a:lnTo>
                  <a:pt x="36" y="788"/>
                </a:lnTo>
                <a:lnTo>
                  <a:pt x="18" y="735"/>
                </a:lnTo>
                <a:lnTo>
                  <a:pt x="7" y="677"/>
                </a:lnTo>
                <a:lnTo>
                  <a:pt x="0" y="620"/>
                </a:lnTo>
                <a:lnTo>
                  <a:pt x="0" y="559"/>
                </a:lnTo>
                <a:lnTo>
                  <a:pt x="3" y="498"/>
                </a:lnTo>
                <a:lnTo>
                  <a:pt x="14" y="441"/>
                </a:lnTo>
                <a:lnTo>
                  <a:pt x="28" y="387"/>
                </a:lnTo>
                <a:lnTo>
                  <a:pt x="50" y="333"/>
                </a:lnTo>
                <a:lnTo>
                  <a:pt x="79" y="283"/>
                </a:lnTo>
                <a:lnTo>
                  <a:pt x="107" y="236"/>
                </a:lnTo>
                <a:lnTo>
                  <a:pt x="143" y="193"/>
                </a:lnTo>
                <a:lnTo>
                  <a:pt x="179" y="154"/>
                </a:lnTo>
                <a:lnTo>
                  <a:pt x="222" y="118"/>
                </a:lnTo>
                <a:lnTo>
                  <a:pt x="265" y="86"/>
                </a:lnTo>
                <a:lnTo>
                  <a:pt x="315" y="57"/>
                </a:lnTo>
                <a:lnTo>
                  <a:pt x="365" y="36"/>
                </a:lnTo>
                <a:lnTo>
                  <a:pt x="415" y="18"/>
                </a:lnTo>
                <a:lnTo>
                  <a:pt x="473" y="7"/>
                </a:lnTo>
                <a:lnTo>
                  <a:pt x="527" y="0"/>
                </a:lnTo>
                <a:lnTo>
                  <a:pt x="584" y="0"/>
                </a:lnTo>
                <a:close/>
              </a:path>
            </a:pathLst>
          </a:custGeom>
          <a:solidFill>
            <a:srgbClr val="FFE800"/>
          </a:solidFill>
          <a:ln w="9525">
            <a:noFill/>
            <a:round/>
            <a:headEnd/>
            <a:tailEnd/>
          </a:ln>
        </p:spPr>
        <p:txBody>
          <a:bodyPr/>
          <a:lstStyle/>
          <a:p>
            <a:endParaRPr lang="en-US"/>
          </a:p>
        </p:txBody>
      </p:sp>
      <p:sp>
        <p:nvSpPr>
          <p:cNvPr id="38943" name="Freeform 33"/>
          <p:cNvSpPr>
            <a:spLocks/>
          </p:cNvSpPr>
          <p:nvPr/>
        </p:nvSpPr>
        <p:spPr bwMode="auto">
          <a:xfrm>
            <a:off x="2916238" y="2528888"/>
            <a:ext cx="3027362" cy="2482850"/>
          </a:xfrm>
          <a:custGeom>
            <a:avLst/>
            <a:gdLst>
              <a:gd name="T0" fmla="*/ 2147483647 w 1093"/>
              <a:gd name="T1" fmla="*/ 0 h 1122"/>
              <a:gd name="T2" fmla="*/ 2147483647 w 1093"/>
              <a:gd name="T3" fmla="*/ 2147483647 h 1122"/>
              <a:gd name="T4" fmla="*/ 2147483647 w 1093"/>
              <a:gd name="T5" fmla="*/ 2147483647 h 1122"/>
              <a:gd name="T6" fmla="*/ 2147483647 w 1093"/>
              <a:gd name="T7" fmla="*/ 2147483647 h 1122"/>
              <a:gd name="T8" fmla="*/ 2147483647 w 1093"/>
              <a:gd name="T9" fmla="*/ 2147483647 h 1122"/>
              <a:gd name="T10" fmla="*/ 2147483647 w 1093"/>
              <a:gd name="T11" fmla="*/ 2147483647 h 1122"/>
              <a:gd name="T12" fmla="*/ 2147483647 w 1093"/>
              <a:gd name="T13" fmla="*/ 2147483647 h 1122"/>
              <a:gd name="T14" fmla="*/ 2147483647 w 1093"/>
              <a:gd name="T15" fmla="*/ 2147483647 h 1122"/>
              <a:gd name="T16" fmla="*/ 2147483647 w 1093"/>
              <a:gd name="T17" fmla="*/ 2147483647 h 1122"/>
              <a:gd name="T18" fmla="*/ 2147483647 w 1093"/>
              <a:gd name="T19" fmla="*/ 2147483647 h 1122"/>
              <a:gd name="T20" fmla="*/ 2147483647 w 1093"/>
              <a:gd name="T21" fmla="*/ 2147483647 h 1122"/>
              <a:gd name="T22" fmla="*/ 2147483647 w 1093"/>
              <a:gd name="T23" fmla="*/ 2147483647 h 1122"/>
              <a:gd name="T24" fmla="*/ 2147483647 w 1093"/>
              <a:gd name="T25" fmla="*/ 2147483647 h 1122"/>
              <a:gd name="T26" fmla="*/ 2147483647 w 1093"/>
              <a:gd name="T27" fmla="*/ 2147483647 h 1122"/>
              <a:gd name="T28" fmla="*/ 2147483647 w 1093"/>
              <a:gd name="T29" fmla="*/ 2147483647 h 1122"/>
              <a:gd name="T30" fmla="*/ 2147483647 w 1093"/>
              <a:gd name="T31" fmla="*/ 2147483647 h 1122"/>
              <a:gd name="T32" fmla="*/ 2147483647 w 1093"/>
              <a:gd name="T33" fmla="*/ 2147483647 h 1122"/>
              <a:gd name="T34" fmla="*/ 2147483647 w 1093"/>
              <a:gd name="T35" fmla="*/ 2147483647 h 1122"/>
              <a:gd name="T36" fmla="*/ 2147483647 w 1093"/>
              <a:gd name="T37" fmla="*/ 2147483647 h 1122"/>
              <a:gd name="T38" fmla="*/ 2147483647 w 1093"/>
              <a:gd name="T39" fmla="*/ 2147483647 h 1122"/>
              <a:gd name="T40" fmla="*/ 2147483647 w 1093"/>
              <a:gd name="T41" fmla="*/ 2147483647 h 1122"/>
              <a:gd name="T42" fmla="*/ 2147483647 w 1093"/>
              <a:gd name="T43" fmla="*/ 2147483647 h 1122"/>
              <a:gd name="T44" fmla="*/ 2147483647 w 1093"/>
              <a:gd name="T45" fmla="*/ 2147483647 h 1122"/>
              <a:gd name="T46" fmla="*/ 2147483647 w 1093"/>
              <a:gd name="T47" fmla="*/ 2147483647 h 1122"/>
              <a:gd name="T48" fmla="*/ 2147483647 w 1093"/>
              <a:gd name="T49" fmla="*/ 2147483647 h 1122"/>
              <a:gd name="T50" fmla="*/ 0 w 1093"/>
              <a:gd name="T51" fmla="*/ 2147483647 h 1122"/>
              <a:gd name="T52" fmla="*/ 2147483647 w 1093"/>
              <a:gd name="T53" fmla="*/ 2147483647 h 1122"/>
              <a:gd name="T54" fmla="*/ 2147483647 w 1093"/>
              <a:gd name="T55" fmla="*/ 2147483647 h 1122"/>
              <a:gd name="T56" fmla="*/ 2147483647 w 1093"/>
              <a:gd name="T57" fmla="*/ 2147483647 h 1122"/>
              <a:gd name="T58" fmla="*/ 2147483647 w 1093"/>
              <a:gd name="T59" fmla="*/ 2147483647 h 1122"/>
              <a:gd name="T60" fmla="*/ 2147483647 w 1093"/>
              <a:gd name="T61" fmla="*/ 2147483647 h 1122"/>
              <a:gd name="T62" fmla="*/ 2147483647 w 1093"/>
              <a:gd name="T63" fmla="*/ 2147483647 h 1122"/>
              <a:gd name="T64" fmla="*/ 2147483647 w 1093"/>
              <a:gd name="T65" fmla="*/ 2147483647 h 1122"/>
              <a:gd name="T66" fmla="*/ 2147483647 w 1093"/>
              <a:gd name="T67" fmla="*/ 0 h 1122"/>
              <a:gd name="T68" fmla="*/ 2147483647 w 1093"/>
              <a:gd name="T69" fmla="*/ 0 h 11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93"/>
              <a:gd name="T106" fmla="*/ 0 h 1122"/>
              <a:gd name="T107" fmla="*/ 1093 w 1093"/>
              <a:gd name="T108" fmla="*/ 1122 h 112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93" h="1122">
                <a:moveTo>
                  <a:pt x="569" y="0"/>
                </a:moveTo>
                <a:lnTo>
                  <a:pt x="569" y="0"/>
                </a:lnTo>
                <a:lnTo>
                  <a:pt x="627" y="4"/>
                </a:lnTo>
                <a:lnTo>
                  <a:pt x="680" y="18"/>
                </a:lnTo>
                <a:lnTo>
                  <a:pt x="731" y="33"/>
                </a:lnTo>
                <a:lnTo>
                  <a:pt x="781" y="54"/>
                </a:lnTo>
                <a:lnTo>
                  <a:pt x="827" y="83"/>
                </a:lnTo>
                <a:lnTo>
                  <a:pt x="870" y="111"/>
                </a:lnTo>
                <a:lnTo>
                  <a:pt x="913" y="147"/>
                </a:lnTo>
                <a:lnTo>
                  <a:pt x="949" y="183"/>
                </a:lnTo>
                <a:lnTo>
                  <a:pt x="985" y="226"/>
                </a:lnTo>
                <a:lnTo>
                  <a:pt x="1014" y="273"/>
                </a:lnTo>
                <a:lnTo>
                  <a:pt x="1039" y="319"/>
                </a:lnTo>
                <a:lnTo>
                  <a:pt x="1060" y="369"/>
                </a:lnTo>
                <a:lnTo>
                  <a:pt x="1075" y="423"/>
                </a:lnTo>
                <a:lnTo>
                  <a:pt x="1085" y="477"/>
                </a:lnTo>
                <a:lnTo>
                  <a:pt x="1093" y="531"/>
                </a:lnTo>
                <a:lnTo>
                  <a:pt x="1093" y="588"/>
                </a:lnTo>
                <a:lnTo>
                  <a:pt x="1089" y="645"/>
                </a:lnTo>
                <a:lnTo>
                  <a:pt x="1078" y="703"/>
                </a:lnTo>
                <a:lnTo>
                  <a:pt x="1060" y="756"/>
                </a:lnTo>
                <a:lnTo>
                  <a:pt x="1042" y="807"/>
                </a:lnTo>
                <a:lnTo>
                  <a:pt x="1014" y="853"/>
                </a:lnTo>
                <a:lnTo>
                  <a:pt x="985" y="900"/>
                </a:lnTo>
                <a:lnTo>
                  <a:pt x="953" y="939"/>
                </a:lnTo>
                <a:lnTo>
                  <a:pt x="917" y="979"/>
                </a:lnTo>
                <a:lnTo>
                  <a:pt x="874" y="1014"/>
                </a:lnTo>
                <a:lnTo>
                  <a:pt x="831" y="1043"/>
                </a:lnTo>
                <a:lnTo>
                  <a:pt x="784" y="1068"/>
                </a:lnTo>
                <a:lnTo>
                  <a:pt x="738" y="1090"/>
                </a:lnTo>
                <a:lnTo>
                  <a:pt x="684" y="1108"/>
                </a:lnTo>
                <a:lnTo>
                  <a:pt x="634" y="1118"/>
                </a:lnTo>
                <a:lnTo>
                  <a:pt x="577" y="1122"/>
                </a:lnTo>
                <a:lnTo>
                  <a:pt x="523" y="1122"/>
                </a:lnTo>
                <a:lnTo>
                  <a:pt x="465" y="1118"/>
                </a:lnTo>
                <a:lnTo>
                  <a:pt x="412" y="1108"/>
                </a:lnTo>
                <a:lnTo>
                  <a:pt x="361" y="1090"/>
                </a:lnTo>
                <a:lnTo>
                  <a:pt x="311" y="1068"/>
                </a:lnTo>
                <a:lnTo>
                  <a:pt x="265" y="1043"/>
                </a:lnTo>
                <a:lnTo>
                  <a:pt x="222" y="1011"/>
                </a:lnTo>
                <a:lnTo>
                  <a:pt x="182" y="975"/>
                </a:lnTo>
                <a:lnTo>
                  <a:pt x="143" y="939"/>
                </a:lnTo>
                <a:lnTo>
                  <a:pt x="111" y="896"/>
                </a:lnTo>
                <a:lnTo>
                  <a:pt x="78" y="853"/>
                </a:lnTo>
                <a:lnTo>
                  <a:pt x="53" y="803"/>
                </a:lnTo>
                <a:lnTo>
                  <a:pt x="35" y="753"/>
                </a:lnTo>
                <a:lnTo>
                  <a:pt x="17" y="703"/>
                </a:lnTo>
                <a:lnTo>
                  <a:pt x="7" y="645"/>
                </a:lnTo>
                <a:lnTo>
                  <a:pt x="0" y="592"/>
                </a:lnTo>
                <a:lnTo>
                  <a:pt x="0" y="534"/>
                </a:lnTo>
                <a:lnTo>
                  <a:pt x="7" y="477"/>
                </a:lnTo>
                <a:lnTo>
                  <a:pt x="17" y="420"/>
                </a:lnTo>
                <a:lnTo>
                  <a:pt x="32" y="366"/>
                </a:lnTo>
                <a:lnTo>
                  <a:pt x="53" y="316"/>
                </a:lnTo>
                <a:lnTo>
                  <a:pt x="78" y="269"/>
                </a:lnTo>
                <a:lnTo>
                  <a:pt x="107" y="222"/>
                </a:lnTo>
                <a:lnTo>
                  <a:pt x="139" y="183"/>
                </a:lnTo>
                <a:lnTo>
                  <a:pt x="179" y="144"/>
                </a:lnTo>
                <a:lnTo>
                  <a:pt x="218" y="111"/>
                </a:lnTo>
                <a:lnTo>
                  <a:pt x="261" y="79"/>
                </a:lnTo>
                <a:lnTo>
                  <a:pt x="308" y="54"/>
                </a:lnTo>
                <a:lnTo>
                  <a:pt x="358" y="33"/>
                </a:lnTo>
                <a:lnTo>
                  <a:pt x="408" y="15"/>
                </a:lnTo>
                <a:lnTo>
                  <a:pt x="462" y="4"/>
                </a:lnTo>
                <a:lnTo>
                  <a:pt x="516" y="0"/>
                </a:lnTo>
                <a:lnTo>
                  <a:pt x="569" y="0"/>
                </a:lnTo>
                <a:close/>
              </a:path>
            </a:pathLst>
          </a:custGeom>
          <a:solidFill>
            <a:srgbClr val="FFEB00"/>
          </a:solidFill>
          <a:ln w="9525">
            <a:noFill/>
            <a:round/>
            <a:headEnd/>
            <a:tailEnd/>
          </a:ln>
        </p:spPr>
        <p:txBody>
          <a:bodyPr/>
          <a:lstStyle/>
          <a:p>
            <a:endParaRPr lang="en-US"/>
          </a:p>
        </p:txBody>
      </p:sp>
      <p:sp>
        <p:nvSpPr>
          <p:cNvPr id="38944" name="Freeform 34"/>
          <p:cNvSpPr>
            <a:spLocks/>
          </p:cNvSpPr>
          <p:nvPr/>
        </p:nvSpPr>
        <p:spPr bwMode="auto">
          <a:xfrm>
            <a:off x="2954338" y="2552700"/>
            <a:ext cx="2927350" cy="2393950"/>
          </a:xfrm>
          <a:custGeom>
            <a:avLst/>
            <a:gdLst>
              <a:gd name="T0" fmla="*/ 2147483647 w 1057"/>
              <a:gd name="T1" fmla="*/ 0 h 1082"/>
              <a:gd name="T2" fmla="*/ 2147483647 w 1057"/>
              <a:gd name="T3" fmla="*/ 2147483647 h 1082"/>
              <a:gd name="T4" fmla="*/ 2147483647 w 1057"/>
              <a:gd name="T5" fmla="*/ 2147483647 h 1082"/>
              <a:gd name="T6" fmla="*/ 2147483647 w 1057"/>
              <a:gd name="T7" fmla="*/ 2147483647 h 1082"/>
              <a:gd name="T8" fmla="*/ 2147483647 w 1057"/>
              <a:gd name="T9" fmla="*/ 2147483647 h 1082"/>
              <a:gd name="T10" fmla="*/ 2147483647 w 1057"/>
              <a:gd name="T11" fmla="*/ 2147483647 h 1082"/>
              <a:gd name="T12" fmla="*/ 2147483647 w 1057"/>
              <a:gd name="T13" fmla="*/ 2147483647 h 1082"/>
              <a:gd name="T14" fmla="*/ 2147483647 w 1057"/>
              <a:gd name="T15" fmla="*/ 2147483647 h 1082"/>
              <a:gd name="T16" fmla="*/ 2147483647 w 1057"/>
              <a:gd name="T17" fmla="*/ 2147483647 h 1082"/>
              <a:gd name="T18" fmla="*/ 2147483647 w 1057"/>
              <a:gd name="T19" fmla="*/ 2147483647 h 1082"/>
              <a:gd name="T20" fmla="*/ 2147483647 w 1057"/>
              <a:gd name="T21" fmla="*/ 2147483647 h 1082"/>
              <a:gd name="T22" fmla="*/ 2147483647 w 1057"/>
              <a:gd name="T23" fmla="*/ 2147483647 h 1082"/>
              <a:gd name="T24" fmla="*/ 2147483647 w 1057"/>
              <a:gd name="T25" fmla="*/ 2147483647 h 1082"/>
              <a:gd name="T26" fmla="*/ 2147483647 w 1057"/>
              <a:gd name="T27" fmla="*/ 2147483647 h 1082"/>
              <a:gd name="T28" fmla="*/ 2147483647 w 1057"/>
              <a:gd name="T29" fmla="*/ 2147483647 h 1082"/>
              <a:gd name="T30" fmla="*/ 2147483647 w 1057"/>
              <a:gd name="T31" fmla="*/ 2147483647 h 1082"/>
              <a:gd name="T32" fmla="*/ 2147483647 w 1057"/>
              <a:gd name="T33" fmla="*/ 2147483647 h 1082"/>
              <a:gd name="T34" fmla="*/ 2147483647 w 1057"/>
              <a:gd name="T35" fmla="*/ 2147483647 h 1082"/>
              <a:gd name="T36" fmla="*/ 2147483647 w 1057"/>
              <a:gd name="T37" fmla="*/ 2147483647 h 1082"/>
              <a:gd name="T38" fmla="*/ 2147483647 w 1057"/>
              <a:gd name="T39" fmla="*/ 2147483647 h 1082"/>
              <a:gd name="T40" fmla="*/ 2147483647 w 1057"/>
              <a:gd name="T41" fmla="*/ 2147483647 h 1082"/>
              <a:gd name="T42" fmla="*/ 2147483647 w 1057"/>
              <a:gd name="T43" fmla="*/ 2147483647 h 1082"/>
              <a:gd name="T44" fmla="*/ 2147483647 w 1057"/>
              <a:gd name="T45" fmla="*/ 2147483647 h 1082"/>
              <a:gd name="T46" fmla="*/ 2147483647 w 1057"/>
              <a:gd name="T47" fmla="*/ 2147483647 h 1082"/>
              <a:gd name="T48" fmla="*/ 2147483647 w 1057"/>
              <a:gd name="T49" fmla="*/ 2147483647 h 1082"/>
              <a:gd name="T50" fmla="*/ 0 w 1057"/>
              <a:gd name="T51" fmla="*/ 2147483647 h 1082"/>
              <a:gd name="T52" fmla="*/ 2147483647 w 1057"/>
              <a:gd name="T53" fmla="*/ 2147483647 h 1082"/>
              <a:gd name="T54" fmla="*/ 2147483647 w 1057"/>
              <a:gd name="T55" fmla="*/ 2147483647 h 1082"/>
              <a:gd name="T56" fmla="*/ 2147483647 w 1057"/>
              <a:gd name="T57" fmla="*/ 2147483647 h 1082"/>
              <a:gd name="T58" fmla="*/ 2147483647 w 1057"/>
              <a:gd name="T59" fmla="*/ 2147483647 h 1082"/>
              <a:gd name="T60" fmla="*/ 2147483647 w 1057"/>
              <a:gd name="T61" fmla="*/ 2147483647 h 1082"/>
              <a:gd name="T62" fmla="*/ 2147483647 w 1057"/>
              <a:gd name="T63" fmla="*/ 2147483647 h 1082"/>
              <a:gd name="T64" fmla="*/ 2147483647 w 1057"/>
              <a:gd name="T65" fmla="*/ 2147483647 h 1082"/>
              <a:gd name="T66" fmla="*/ 2147483647 w 1057"/>
              <a:gd name="T67" fmla="*/ 0 h 1082"/>
              <a:gd name="T68" fmla="*/ 2147483647 w 1057"/>
              <a:gd name="T69" fmla="*/ 0 h 10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57"/>
              <a:gd name="T106" fmla="*/ 0 h 1082"/>
              <a:gd name="T107" fmla="*/ 1057 w 1057"/>
              <a:gd name="T108" fmla="*/ 1082 h 10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57" h="1082">
                <a:moveTo>
                  <a:pt x="555" y="0"/>
                </a:moveTo>
                <a:lnTo>
                  <a:pt x="555" y="0"/>
                </a:lnTo>
                <a:lnTo>
                  <a:pt x="609" y="7"/>
                </a:lnTo>
                <a:lnTo>
                  <a:pt x="659" y="18"/>
                </a:lnTo>
                <a:lnTo>
                  <a:pt x="709" y="36"/>
                </a:lnTo>
                <a:lnTo>
                  <a:pt x="756" y="57"/>
                </a:lnTo>
                <a:lnTo>
                  <a:pt x="803" y="82"/>
                </a:lnTo>
                <a:lnTo>
                  <a:pt x="846" y="111"/>
                </a:lnTo>
                <a:lnTo>
                  <a:pt x="885" y="143"/>
                </a:lnTo>
                <a:lnTo>
                  <a:pt x="921" y="183"/>
                </a:lnTo>
                <a:lnTo>
                  <a:pt x="953" y="222"/>
                </a:lnTo>
                <a:lnTo>
                  <a:pt x="982" y="265"/>
                </a:lnTo>
                <a:lnTo>
                  <a:pt x="1003" y="312"/>
                </a:lnTo>
                <a:lnTo>
                  <a:pt x="1025" y="362"/>
                </a:lnTo>
                <a:lnTo>
                  <a:pt x="1039" y="412"/>
                </a:lnTo>
                <a:lnTo>
                  <a:pt x="1050" y="462"/>
                </a:lnTo>
                <a:lnTo>
                  <a:pt x="1057" y="516"/>
                </a:lnTo>
                <a:lnTo>
                  <a:pt x="1057" y="573"/>
                </a:lnTo>
                <a:lnTo>
                  <a:pt x="1050" y="627"/>
                </a:lnTo>
                <a:lnTo>
                  <a:pt x="1039" y="681"/>
                </a:lnTo>
                <a:lnTo>
                  <a:pt x="1025" y="731"/>
                </a:lnTo>
                <a:lnTo>
                  <a:pt x="1003" y="781"/>
                </a:lnTo>
                <a:lnTo>
                  <a:pt x="978" y="824"/>
                </a:lnTo>
                <a:lnTo>
                  <a:pt x="950" y="867"/>
                </a:lnTo>
                <a:lnTo>
                  <a:pt x="917" y="907"/>
                </a:lnTo>
                <a:lnTo>
                  <a:pt x="881" y="946"/>
                </a:lnTo>
                <a:lnTo>
                  <a:pt x="842" y="978"/>
                </a:lnTo>
                <a:lnTo>
                  <a:pt x="799" y="1007"/>
                </a:lnTo>
                <a:lnTo>
                  <a:pt x="756" y="1032"/>
                </a:lnTo>
                <a:lnTo>
                  <a:pt x="709" y="1050"/>
                </a:lnTo>
                <a:lnTo>
                  <a:pt x="659" y="1064"/>
                </a:lnTo>
                <a:lnTo>
                  <a:pt x="606" y="1075"/>
                </a:lnTo>
                <a:lnTo>
                  <a:pt x="555" y="1082"/>
                </a:lnTo>
                <a:lnTo>
                  <a:pt x="502" y="1082"/>
                </a:lnTo>
                <a:lnTo>
                  <a:pt x="448" y="1075"/>
                </a:lnTo>
                <a:lnTo>
                  <a:pt x="394" y="1064"/>
                </a:lnTo>
                <a:lnTo>
                  <a:pt x="344" y="1046"/>
                </a:lnTo>
                <a:lnTo>
                  <a:pt x="297" y="1025"/>
                </a:lnTo>
                <a:lnTo>
                  <a:pt x="251" y="1000"/>
                </a:lnTo>
                <a:lnTo>
                  <a:pt x="211" y="971"/>
                </a:lnTo>
                <a:lnTo>
                  <a:pt x="172" y="939"/>
                </a:lnTo>
                <a:lnTo>
                  <a:pt x="136" y="899"/>
                </a:lnTo>
                <a:lnTo>
                  <a:pt x="104" y="860"/>
                </a:lnTo>
                <a:lnTo>
                  <a:pt x="75" y="817"/>
                </a:lnTo>
                <a:lnTo>
                  <a:pt x="50" y="770"/>
                </a:lnTo>
                <a:lnTo>
                  <a:pt x="32" y="724"/>
                </a:lnTo>
                <a:lnTo>
                  <a:pt x="14" y="670"/>
                </a:lnTo>
                <a:lnTo>
                  <a:pt x="3" y="620"/>
                </a:lnTo>
                <a:lnTo>
                  <a:pt x="0" y="566"/>
                </a:lnTo>
                <a:lnTo>
                  <a:pt x="0" y="509"/>
                </a:lnTo>
                <a:lnTo>
                  <a:pt x="3" y="455"/>
                </a:lnTo>
                <a:lnTo>
                  <a:pt x="14" y="401"/>
                </a:lnTo>
                <a:lnTo>
                  <a:pt x="32" y="351"/>
                </a:lnTo>
                <a:lnTo>
                  <a:pt x="50" y="301"/>
                </a:lnTo>
                <a:lnTo>
                  <a:pt x="75" y="258"/>
                </a:lnTo>
                <a:lnTo>
                  <a:pt x="104" y="215"/>
                </a:lnTo>
                <a:lnTo>
                  <a:pt x="136" y="176"/>
                </a:lnTo>
                <a:lnTo>
                  <a:pt x="172" y="136"/>
                </a:lnTo>
                <a:lnTo>
                  <a:pt x="211" y="104"/>
                </a:lnTo>
                <a:lnTo>
                  <a:pt x="254" y="75"/>
                </a:lnTo>
                <a:lnTo>
                  <a:pt x="301" y="50"/>
                </a:lnTo>
                <a:lnTo>
                  <a:pt x="347" y="32"/>
                </a:lnTo>
                <a:lnTo>
                  <a:pt x="398" y="18"/>
                </a:lnTo>
                <a:lnTo>
                  <a:pt x="448" y="7"/>
                </a:lnTo>
                <a:lnTo>
                  <a:pt x="502" y="0"/>
                </a:lnTo>
                <a:lnTo>
                  <a:pt x="555" y="0"/>
                </a:lnTo>
                <a:close/>
              </a:path>
            </a:pathLst>
          </a:custGeom>
          <a:solidFill>
            <a:srgbClr val="FFF000"/>
          </a:solidFill>
          <a:ln w="9525">
            <a:noFill/>
            <a:round/>
            <a:headEnd/>
            <a:tailEnd/>
          </a:ln>
        </p:spPr>
        <p:txBody>
          <a:bodyPr/>
          <a:lstStyle/>
          <a:p>
            <a:endParaRPr lang="en-US"/>
          </a:p>
        </p:txBody>
      </p:sp>
      <p:sp>
        <p:nvSpPr>
          <p:cNvPr id="38945" name="Freeform 35"/>
          <p:cNvSpPr>
            <a:spLocks/>
          </p:cNvSpPr>
          <p:nvPr/>
        </p:nvSpPr>
        <p:spPr bwMode="auto">
          <a:xfrm>
            <a:off x="2986088" y="2584450"/>
            <a:ext cx="2827337" cy="2292350"/>
          </a:xfrm>
          <a:custGeom>
            <a:avLst/>
            <a:gdLst>
              <a:gd name="T0" fmla="*/ 2147483647 w 1021"/>
              <a:gd name="T1" fmla="*/ 0 h 1036"/>
              <a:gd name="T2" fmla="*/ 2147483647 w 1021"/>
              <a:gd name="T3" fmla="*/ 2147483647 h 1036"/>
              <a:gd name="T4" fmla="*/ 2147483647 w 1021"/>
              <a:gd name="T5" fmla="*/ 2147483647 h 1036"/>
              <a:gd name="T6" fmla="*/ 2147483647 w 1021"/>
              <a:gd name="T7" fmla="*/ 2147483647 h 1036"/>
              <a:gd name="T8" fmla="*/ 2147483647 w 1021"/>
              <a:gd name="T9" fmla="*/ 2147483647 h 1036"/>
              <a:gd name="T10" fmla="*/ 2147483647 w 1021"/>
              <a:gd name="T11" fmla="*/ 2147483647 h 1036"/>
              <a:gd name="T12" fmla="*/ 2147483647 w 1021"/>
              <a:gd name="T13" fmla="*/ 2147483647 h 1036"/>
              <a:gd name="T14" fmla="*/ 2147483647 w 1021"/>
              <a:gd name="T15" fmla="*/ 2147483647 h 1036"/>
              <a:gd name="T16" fmla="*/ 2147483647 w 1021"/>
              <a:gd name="T17" fmla="*/ 2147483647 h 1036"/>
              <a:gd name="T18" fmla="*/ 2147483647 w 1021"/>
              <a:gd name="T19" fmla="*/ 2147483647 h 1036"/>
              <a:gd name="T20" fmla="*/ 2147483647 w 1021"/>
              <a:gd name="T21" fmla="*/ 2147483647 h 1036"/>
              <a:gd name="T22" fmla="*/ 2147483647 w 1021"/>
              <a:gd name="T23" fmla="*/ 2147483647 h 1036"/>
              <a:gd name="T24" fmla="*/ 2147483647 w 1021"/>
              <a:gd name="T25" fmla="*/ 2147483647 h 1036"/>
              <a:gd name="T26" fmla="*/ 2147483647 w 1021"/>
              <a:gd name="T27" fmla="*/ 2147483647 h 1036"/>
              <a:gd name="T28" fmla="*/ 2147483647 w 1021"/>
              <a:gd name="T29" fmla="*/ 2147483647 h 1036"/>
              <a:gd name="T30" fmla="*/ 2147483647 w 1021"/>
              <a:gd name="T31" fmla="*/ 2147483647 h 1036"/>
              <a:gd name="T32" fmla="*/ 2147483647 w 1021"/>
              <a:gd name="T33" fmla="*/ 2147483647 h 1036"/>
              <a:gd name="T34" fmla="*/ 2147483647 w 1021"/>
              <a:gd name="T35" fmla="*/ 2147483647 h 1036"/>
              <a:gd name="T36" fmla="*/ 2147483647 w 1021"/>
              <a:gd name="T37" fmla="*/ 2147483647 h 1036"/>
              <a:gd name="T38" fmla="*/ 2147483647 w 1021"/>
              <a:gd name="T39" fmla="*/ 2147483647 h 1036"/>
              <a:gd name="T40" fmla="*/ 2147483647 w 1021"/>
              <a:gd name="T41" fmla="*/ 2147483647 h 1036"/>
              <a:gd name="T42" fmla="*/ 2147483647 w 1021"/>
              <a:gd name="T43" fmla="*/ 2147483647 h 1036"/>
              <a:gd name="T44" fmla="*/ 2147483647 w 1021"/>
              <a:gd name="T45" fmla="*/ 2147483647 h 1036"/>
              <a:gd name="T46" fmla="*/ 2147483647 w 1021"/>
              <a:gd name="T47" fmla="*/ 2147483647 h 1036"/>
              <a:gd name="T48" fmla="*/ 2147483647 w 1021"/>
              <a:gd name="T49" fmla="*/ 2147483647 h 1036"/>
              <a:gd name="T50" fmla="*/ 0 w 1021"/>
              <a:gd name="T51" fmla="*/ 2147483647 h 1036"/>
              <a:gd name="T52" fmla="*/ 2147483647 w 1021"/>
              <a:gd name="T53" fmla="*/ 2147483647 h 1036"/>
              <a:gd name="T54" fmla="*/ 2147483647 w 1021"/>
              <a:gd name="T55" fmla="*/ 2147483647 h 1036"/>
              <a:gd name="T56" fmla="*/ 2147483647 w 1021"/>
              <a:gd name="T57" fmla="*/ 2147483647 h 1036"/>
              <a:gd name="T58" fmla="*/ 2147483647 w 1021"/>
              <a:gd name="T59" fmla="*/ 2147483647 h 1036"/>
              <a:gd name="T60" fmla="*/ 2147483647 w 1021"/>
              <a:gd name="T61" fmla="*/ 2147483647 h 1036"/>
              <a:gd name="T62" fmla="*/ 2147483647 w 1021"/>
              <a:gd name="T63" fmla="*/ 2147483647 h 1036"/>
              <a:gd name="T64" fmla="*/ 2147483647 w 1021"/>
              <a:gd name="T65" fmla="*/ 2147483647 h 1036"/>
              <a:gd name="T66" fmla="*/ 2147483647 w 1021"/>
              <a:gd name="T67" fmla="*/ 0 h 1036"/>
              <a:gd name="T68" fmla="*/ 2147483647 w 1021"/>
              <a:gd name="T69" fmla="*/ 0 h 10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21"/>
              <a:gd name="T106" fmla="*/ 0 h 1036"/>
              <a:gd name="T107" fmla="*/ 1021 w 1021"/>
              <a:gd name="T108" fmla="*/ 1036 h 10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21" h="1036">
                <a:moveTo>
                  <a:pt x="541" y="0"/>
                </a:moveTo>
                <a:lnTo>
                  <a:pt x="541" y="0"/>
                </a:lnTo>
                <a:lnTo>
                  <a:pt x="591" y="8"/>
                </a:lnTo>
                <a:lnTo>
                  <a:pt x="641" y="18"/>
                </a:lnTo>
                <a:lnTo>
                  <a:pt x="691" y="33"/>
                </a:lnTo>
                <a:lnTo>
                  <a:pt x="734" y="54"/>
                </a:lnTo>
                <a:lnTo>
                  <a:pt x="781" y="79"/>
                </a:lnTo>
                <a:lnTo>
                  <a:pt x="820" y="108"/>
                </a:lnTo>
                <a:lnTo>
                  <a:pt x="856" y="140"/>
                </a:lnTo>
                <a:lnTo>
                  <a:pt x="892" y="176"/>
                </a:lnTo>
                <a:lnTo>
                  <a:pt x="924" y="215"/>
                </a:lnTo>
                <a:lnTo>
                  <a:pt x="949" y="258"/>
                </a:lnTo>
                <a:lnTo>
                  <a:pt x="974" y="301"/>
                </a:lnTo>
                <a:lnTo>
                  <a:pt x="992" y="348"/>
                </a:lnTo>
                <a:lnTo>
                  <a:pt x="1007" y="398"/>
                </a:lnTo>
                <a:lnTo>
                  <a:pt x="1017" y="448"/>
                </a:lnTo>
                <a:lnTo>
                  <a:pt x="1021" y="498"/>
                </a:lnTo>
                <a:lnTo>
                  <a:pt x="1021" y="552"/>
                </a:lnTo>
                <a:lnTo>
                  <a:pt x="1014" y="606"/>
                </a:lnTo>
                <a:lnTo>
                  <a:pt x="1003" y="656"/>
                </a:lnTo>
                <a:lnTo>
                  <a:pt x="989" y="703"/>
                </a:lnTo>
                <a:lnTo>
                  <a:pt x="971" y="749"/>
                </a:lnTo>
                <a:lnTo>
                  <a:pt x="946" y="796"/>
                </a:lnTo>
                <a:lnTo>
                  <a:pt x="917" y="835"/>
                </a:lnTo>
                <a:lnTo>
                  <a:pt x="885" y="875"/>
                </a:lnTo>
                <a:lnTo>
                  <a:pt x="849" y="907"/>
                </a:lnTo>
                <a:lnTo>
                  <a:pt x="813" y="939"/>
                </a:lnTo>
                <a:lnTo>
                  <a:pt x="770" y="968"/>
                </a:lnTo>
                <a:lnTo>
                  <a:pt x="727" y="989"/>
                </a:lnTo>
                <a:lnTo>
                  <a:pt x="681" y="1007"/>
                </a:lnTo>
                <a:lnTo>
                  <a:pt x="634" y="1022"/>
                </a:lnTo>
                <a:lnTo>
                  <a:pt x="584" y="1032"/>
                </a:lnTo>
                <a:lnTo>
                  <a:pt x="534" y="1036"/>
                </a:lnTo>
                <a:lnTo>
                  <a:pt x="480" y="1036"/>
                </a:lnTo>
                <a:lnTo>
                  <a:pt x="430" y="1029"/>
                </a:lnTo>
                <a:lnTo>
                  <a:pt x="379" y="1018"/>
                </a:lnTo>
                <a:lnTo>
                  <a:pt x="333" y="1004"/>
                </a:lnTo>
                <a:lnTo>
                  <a:pt x="286" y="982"/>
                </a:lnTo>
                <a:lnTo>
                  <a:pt x="243" y="957"/>
                </a:lnTo>
                <a:lnTo>
                  <a:pt x="200" y="928"/>
                </a:lnTo>
                <a:lnTo>
                  <a:pt x="164" y="896"/>
                </a:lnTo>
                <a:lnTo>
                  <a:pt x="129" y="860"/>
                </a:lnTo>
                <a:lnTo>
                  <a:pt x="100" y="821"/>
                </a:lnTo>
                <a:lnTo>
                  <a:pt x="71" y="778"/>
                </a:lnTo>
                <a:lnTo>
                  <a:pt x="50" y="735"/>
                </a:lnTo>
                <a:lnTo>
                  <a:pt x="28" y="688"/>
                </a:lnTo>
                <a:lnTo>
                  <a:pt x="14" y="638"/>
                </a:lnTo>
                <a:lnTo>
                  <a:pt x="7" y="588"/>
                </a:lnTo>
                <a:lnTo>
                  <a:pt x="0" y="538"/>
                </a:lnTo>
                <a:lnTo>
                  <a:pt x="0" y="484"/>
                </a:lnTo>
                <a:lnTo>
                  <a:pt x="7" y="430"/>
                </a:lnTo>
                <a:lnTo>
                  <a:pt x="18" y="380"/>
                </a:lnTo>
                <a:lnTo>
                  <a:pt x="32" y="330"/>
                </a:lnTo>
                <a:lnTo>
                  <a:pt x="53" y="287"/>
                </a:lnTo>
                <a:lnTo>
                  <a:pt x="78" y="240"/>
                </a:lnTo>
                <a:lnTo>
                  <a:pt x="104" y="201"/>
                </a:lnTo>
                <a:lnTo>
                  <a:pt x="136" y="162"/>
                </a:lnTo>
                <a:lnTo>
                  <a:pt x="172" y="129"/>
                </a:lnTo>
                <a:lnTo>
                  <a:pt x="211" y="97"/>
                </a:lnTo>
                <a:lnTo>
                  <a:pt x="250" y="68"/>
                </a:lnTo>
                <a:lnTo>
                  <a:pt x="293" y="47"/>
                </a:lnTo>
                <a:lnTo>
                  <a:pt x="340" y="29"/>
                </a:lnTo>
                <a:lnTo>
                  <a:pt x="387" y="15"/>
                </a:lnTo>
                <a:lnTo>
                  <a:pt x="437" y="4"/>
                </a:lnTo>
                <a:lnTo>
                  <a:pt x="487" y="0"/>
                </a:lnTo>
                <a:lnTo>
                  <a:pt x="541" y="0"/>
                </a:lnTo>
                <a:close/>
              </a:path>
            </a:pathLst>
          </a:custGeom>
          <a:solidFill>
            <a:srgbClr val="FFF200"/>
          </a:solidFill>
          <a:ln w="9525">
            <a:noFill/>
            <a:round/>
            <a:headEnd/>
            <a:tailEnd/>
          </a:ln>
        </p:spPr>
        <p:txBody>
          <a:bodyPr/>
          <a:lstStyle/>
          <a:p>
            <a:endParaRPr lang="en-US"/>
          </a:p>
        </p:txBody>
      </p:sp>
      <p:sp>
        <p:nvSpPr>
          <p:cNvPr id="38946" name="Freeform 36"/>
          <p:cNvSpPr>
            <a:spLocks/>
          </p:cNvSpPr>
          <p:nvPr/>
        </p:nvSpPr>
        <p:spPr bwMode="auto">
          <a:xfrm>
            <a:off x="3024188" y="2608263"/>
            <a:ext cx="2719387" cy="2203450"/>
          </a:xfrm>
          <a:custGeom>
            <a:avLst/>
            <a:gdLst>
              <a:gd name="T0" fmla="*/ 2147483647 w 982"/>
              <a:gd name="T1" fmla="*/ 2147483647 h 996"/>
              <a:gd name="T2" fmla="*/ 2147483647 w 982"/>
              <a:gd name="T3" fmla="*/ 2147483647 h 996"/>
              <a:gd name="T4" fmla="*/ 2147483647 w 982"/>
              <a:gd name="T5" fmla="*/ 2147483647 h 996"/>
              <a:gd name="T6" fmla="*/ 2147483647 w 982"/>
              <a:gd name="T7" fmla="*/ 2147483647 h 996"/>
              <a:gd name="T8" fmla="*/ 2147483647 w 982"/>
              <a:gd name="T9" fmla="*/ 2147483647 h 996"/>
              <a:gd name="T10" fmla="*/ 2147483647 w 982"/>
              <a:gd name="T11" fmla="*/ 2147483647 h 996"/>
              <a:gd name="T12" fmla="*/ 2147483647 w 982"/>
              <a:gd name="T13" fmla="*/ 2147483647 h 996"/>
              <a:gd name="T14" fmla="*/ 2147483647 w 982"/>
              <a:gd name="T15" fmla="*/ 2147483647 h 996"/>
              <a:gd name="T16" fmla="*/ 2147483647 w 982"/>
              <a:gd name="T17" fmla="*/ 2147483647 h 996"/>
              <a:gd name="T18" fmla="*/ 2147483647 w 982"/>
              <a:gd name="T19" fmla="*/ 2147483647 h 996"/>
              <a:gd name="T20" fmla="*/ 2147483647 w 982"/>
              <a:gd name="T21" fmla="*/ 2147483647 h 996"/>
              <a:gd name="T22" fmla="*/ 2147483647 w 982"/>
              <a:gd name="T23" fmla="*/ 2147483647 h 996"/>
              <a:gd name="T24" fmla="*/ 2147483647 w 982"/>
              <a:gd name="T25" fmla="*/ 2147483647 h 996"/>
              <a:gd name="T26" fmla="*/ 2147483647 w 982"/>
              <a:gd name="T27" fmla="*/ 2147483647 h 996"/>
              <a:gd name="T28" fmla="*/ 2147483647 w 982"/>
              <a:gd name="T29" fmla="*/ 2147483647 h 996"/>
              <a:gd name="T30" fmla="*/ 2147483647 w 982"/>
              <a:gd name="T31" fmla="*/ 2147483647 h 996"/>
              <a:gd name="T32" fmla="*/ 2147483647 w 982"/>
              <a:gd name="T33" fmla="*/ 2147483647 h 996"/>
              <a:gd name="T34" fmla="*/ 2147483647 w 982"/>
              <a:gd name="T35" fmla="*/ 2147483647 h 996"/>
              <a:gd name="T36" fmla="*/ 2147483647 w 982"/>
              <a:gd name="T37" fmla="*/ 2147483647 h 996"/>
              <a:gd name="T38" fmla="*/ 2147483647 w 982"/>
              <a:gd name="T39" fmla="*/ 2147483647 h 996"/>
              <a:gd name="T40" fmla="*/ 2147483647 w 982"/>
              <a:gd name="T41" fmla="*/ 2147483647 h 996"/>
              <a:gd name="T42" fmla="*/ 2147483647 w 982"/>
              <a:gd name="T43" fmla="*/ 2147483647 h 996"/>
              <a:gd name="T44" fmla="*/ 2147483647 w 982"/>
              <a:gd name="T45" fmla="*/ 2147483647 h 996"/>
              <a:gd name="T46" fmla="*/ 2147483647 w 982"/>
              <a:gd name="T47" fmla="*/ 2147483647 h 996"/>
              <a:gd name="T48" fmla="*/ 2147483647 w 982"/>
              <a:gd name="T49" fmla="*/ 2147483647 h 996"/>
              <a:gd name="T50" fmla="*/ 0 w 982"/>
              <a:gd name="T51" fmla="*/ 2147483647 h 996"/>
              <a:gd name="T52" fmla="*/ 2147483647 w 982"/>
              <a:gd name="T53" fmla="*/ 2147483647 h 996"/>
              <a:gd name="T54" fmla="*/ 2147483647 w 982"/>
              <a:gd name="T55" fmla="*/ 2147483647 h 996"/>
              <a:gd name="T56" fmla="*/ 2147483647 w 982"/>
              <a:gd name="T57" fmla="*/ 2147483647 h 996"/>
              <a:gd name="T58" fmla="*/ 2147483647 w 982"/>
              <a:gd name="T59" fmla="*/ 2147483647 h 996"/>
              <a:gd name="T60" fmla="*/ 2147483647 w 982"/>
              <a:gd name="T61" fmla="*/ 2147483647 h 996"/>
              <a:gd name="T62" fmla="*/ 2147483647 w 982"/>
              <a:gd name="T63" fmla="*/ 2147483647 h 996"/>
              <a:gd name="T64" fmla="*/ 2147483647 w 982"/>
              <a:gd name="T65" fmla="*/ 2147483647 h 996"/>
              <a:gd name="T66" fmla="*/ 2147483647 w 982"/>
              <a:gd name="T67" fmla="*/ 0 h 996"/>
              <a:gd name="T68" fmla="*/ 2147483647 w 982"/>
              <a:gd name="T69" fmla="*/ 2147483647 h 99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82"/>
              <a:gd name="T106" fmla="*/ 0 h 996"/>
              <a:gd name="T107" fmla="*/ 982 w 982"/>
              <a:gd name="T108" fmla="*/ 996 h 99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82" h="996">
                <a:moveTo>
                  <a:pt x="523" y="4"/>
                </a:moveTo>
                <a:lnTo>
                  <a:pt x="523" y="4"/>
                </a:lnTo>
                <a:lnTo>
                  <a:pt x="573" y="7"/>
                </a:lnTo>
                <a:lnTo>
                  <a:pt x="620" y="18"/>
                </a:lnTo>
                <a:lnTo>
                  <a:pt x="667" y="36"/>
                </a:lnTo>
                <a:lnTo>
                  <a:pt x="713" y="54"/>
                </a:lnTo>
                <a:lnTo>
                  <a:pt x="753" y="79"/>
                </a:lnTo>
                <a:lnTo>
                  <a:pt x="792" y="108"/>
                </a:lnTo>
                <a:lnTo>
                  <a:pt x="828" y="140"/>
                </a:lnTo>
                <a:lnTo>
                  <a:pt x="860" y="172"/>
                </a:lnTo>
                <a:lnTo>
                  <a:pt x="892" y="212"/>
                </a:lnTo>
                <a:lnTo>
                  <a:pt x="917" y="251"/>
                </a:lnTo>
                <a:lnTo>
                  <a:pt x="939" y="294"/>
                </a:lnTo>
                <a:lnTo>
                  <a:pt x="957" y="341"/>
                </a:lnTo>
                <a:lnTo>
                  <a:pt x="971" y="387"/>
                </a:lnTo>
                <a:lnTo>
                  <a:pt x="978" y="434"/>
                </a:lnTo>
                <a:lnTo>
                  <a:pt x="982" y="484"/>
                </a:lnTo>
                <a:lnTo>
                  <a:pt x="982" y="534"/>
                </a:lnTo>
                <a:lnTo>
                  <a:pt x="978" y="584"/>
                </a:lnTo>
                <a:lnTo>
                  <a:pt x="968" y="634"/>
                </a:lnTo>
                <a:lnTo>
                  <a:pt x="950" y="681"/>
                </a:lnTo>
                <a:lnTo>
                  <a:pt x="932" y="724"/>
                </a:lnTo>
                <a:lnTo>
                  <a:pt x="907" y="767"/>
                </a:lnTo>
                <a:lnTo>
                  <a:pt x="882" y="806"/>
                </a:lnTo>
                <a:lnTo>
                  <a:pt x="849" y="842"/>
                </a:lnTo>
                <a:lnTo>
                  <a:pt x="817" y="874"/>
                </a:lnTo>
                <a:lnTo>
                  <a:pt x="778" y="903"/>
                </a:lnTo>
                <a:lnTo>
                  <a:pt x="738" y="928"/>
                </a:lnTo>
                <a:lnTo>
                  <a:pt x="699" y="953"/>
                </a:lnTo>
                <a:lnTo>
                  <a:pt x="652" y="968"/>
                </a:lnTo>
                <a:lnTo>
                  <a:pt x="606" y="982"/>
                </a:lnTo>
                <a:lnTo>
                  <a:pt x="559" y="993"/>
                </a:lnTo>
                <a:lnTo>
                  <a:pt x="509" y="996"/>
                </a:lnTo>
                <a:lnTo>
                  <a:pt x="459" y="993"/>
                </a:lnTo>
                <a:lnTo>
                  <a:pt x="409" y="989"/>
                </a:lnTo>
                <a:lnTo>
                  <a:pt x="362" y="978"/>
                </a:lnTo>
                <a:lnTo>
                  <a:pt x="315" y="960"/>
                </a:lnTo>
                <a:lnTo>
                  <a:pt x="272" y="939"/>
                </a:lnTo>
                <a:lnTo>
                  <a:pt x="229" y="917"/>
                </a:lnTo>
                <a:lnTo>
                  <a:pt x="190" y="889"/>
                </a:lnTo>
                <a:lnTo>
                  <a:pt x="154" y="857"/>
                </a:lnTo>
                <a:lnTo>
                  <a:pt x="122" y="821"/>
                </a:lnTo>
                <a:lnTo>
                  <a:pt x="93" y="785"/>
                </a:lnTo>
                <a:lnTo>
                  <a:pt x="68" y="745"/>
                </a:lnTo>
                <a:lnTo>
                  <a:pt x="43" y="702"/>
                </a:lnTo>
                <a:lnTo>
                  <a:pt x="25" y="656"/>
                </a:lnTo>
                <a:lnTo>
                  <a:pt x="14" y="609"/>
                </a:lnTo>
                <a:lnTo>
                  <a:pt x="4" y="563"/>
                </a:lnTo>
                <a:lnTo>
                  <a:pt x="0" y="513"/>
                </a:lnTo>
                <a:lnTo>
                  <a:pt x="0" y="462"/>
                </a:lnTo>
                <a:lnTo>
                  <a:pt x="7" y="412"/>
                </a:lnTo>
                <a:lnTo>
                  <a:pt x="18" y="362"/>
                </a:lnTo>
                <a:lnTo>
                  <a:pt x="32" y="315"/>
                </a:lnTo>
                <a:lnTo>
                  <a:pt x="50" y="272"/>
                </a:lnTo>
                <a:lnTo>
                  <a:pt x="75" y="229"/>
                </a:lnTo>
                <a:lnTo>
                  <a:pt x="100" y="190"/>
                </a:lnTo>
                <a:lnTo>
                  <a:pt x="133" y="154"/>
                </a:lnTo>
                <a:lnTo>
                  <a:pt x="168" y="122"/>
                </a:lnTo>
                <a:lnTo>
                  <a:pt x="204" y="93"/>
                </a:lnTo>
                <a:lnTo>
                  <a:pt x="244" y="65"/>
                </a:lnTo>
                <a:lnTo>
                  <a:pt x="287" y="43"/>
                </a:lnTo>
                <a:lnTo>
                  <a:pt x="330" y="25"/>
                </a:lnTo>
                <a:lnTo>
                  <a:pt x="376" y="14"/>
                </a:lnTo>
                <a:lnTo>
                  <a:pt x="423" y="4"/>
                </a:lnTo>
                <a:lnTo>
                  <a:pt x="473" y="0"/>
                </a:lnTo>
                <a:lnTo>
                  <a:pt x="523" y="4"/>
                </a:lnTo>
                <a:close/>
              </a:path>
            </a:pathLst>
          </a:custGeom>
          <a:solidFill>
            <a:srgbClr val="FFF500"/>
          </a:solidFill>
          <a:ln w="9525">
            <a:noFill/>
            <a:round/>
            <a:headEnd/>
            <a:tailEnd/>
          </a:ln>
        </p:spPr>
        <p:txBody>
          <a:bodyPr/>
          <a:lstStyle/>
          <a:p>
            <a:endParaRPr lang="en-US"/>
          </a:p>
        </p:txBody>
      </p:sp>
      <p:sp>
        <p:nvSpPr>
          <p:cNvPr id="38947" name="Freeform 37"/>
          <p:cNvSpPr>
            <a:spLocks/>
          </p:cNvSpPr>
          <p:nvPr/>
        </p:nvSpPr>
        <p:spPr bwMode="auto">
          <a:xfrm>
            <a:off x="3054350" y="2640013"/>
            <a:ext cx="2628900" cy="2101850"/>
          </a:xfrm>
          <a:custGeom>
            <a:avLst/>
            <a:gdLst>
              <a:gd name="T0" fmla="*/ 2147483647 w 949"/>
              <a:gd name="T1" fmla="*/ 0 h 950"/>
              <a:gd name="T2" fmla="*/ 2147483647 w 949"/>
              <a:gd name="T3" fmla="*/ 2147483647 h 950"/>
              <a:gd name="T4" fmla="*/ 2147483647 w 949"/>
              <a:gd name="T5" fmla="*/ 2147483647 h 950"/>
              <a:gd name="T6" fmla="*/ 2147483647 w 949"/>
              <a:gd name="T7" fmla="*/ 2147483647 h 950"/>
              <a:gd name="T8" fmla="*/ 2147483647 w 949"/>
              <a:gd name="T9" fmla="*/ 2147483647 h 950"/>
              <a:gd name="T10" fmla="*/ 2147483647 w 949"/>
              <a:gd name="T11" fmla="*/ 2147483647 h 950"/>
              <a:gd name="T12" fmla="*/ 2147483647 w 949"/>
              <a:gd name="T13" fmla="*/ 2147483647 h 950"/>
              <a:gd name="T14" fmla="*/ 2147483647 w 949"/>
              <a:gd name="T15" fmla="*/ 2147483647 h 950"/>
              <a:gd name="T16" fmla="*/ 2147483647 w 949"/>
              <a:gd name="T17" fmla="*/ 2147483647 h 950"/>
              <a:gd name="T18" fmla="*/ 2147483647 w 949"/>
              <a:gd name="T19" fmla="*/ 2147483647 h 950"/>
              <a:gd name="T20" fmla="*/ 2147483647 w 949"/>
              <a:gd name="T21" fmla="*/ 2147483647 h 950"/>
              <a:gd name="T22" fmla="*/ 2147483647 w 949"/>
              <a:gd name="T23" fmla="*/ 2147483647 h 950"/>
              <a:gd name="T24" fmla="*/ 2147483647 w 949"/>
              <a:gd name="T25" fmla="*/ 2147483647 h 950"/>
              <a:gd name="T26" fmla="*/ 2147483647 w 949"/>
              <a:gd name="T27" fmla="*/ 2147483647 h 950"/>
              <a:gd name="T28" fmla="*/ 2147483647 w 949"/>
              <a:gd name="T29" fmla="*/ 2147483647 h 950"/>
              <a:gd name="T30" fmla="*/ 2147483647 w 949"/>
              <a:gd name="T31" fmla="*/ 2147483647 h 950"/>
              <a:gd name="T32" fmla="*/ 2147483647 w 949"/>
              <a:gd name="T33" fmla="*/ 2147483647 h 950"/>
              <a:gd name="T34" fmla="*/ 2147483647 w 949"/>
              <a:gd name="T35" fmla="*/ 2147483647 h 950"/>
              <a:gd name="T36" fmla="*/ 2147483647 w 949"/>
              <a:gd name="T37" fmla="*/ 2147483647 h 950"/>
              <a:gd name="T38" fmla="*/ 2147483647 w 949"/>
              <a:gd name="T39" fmla="*/ 2147483647 h 950"/>
              <a:gd name="T40" fmla="*/ 2147483647 w 949"/>
              <a:gd name="T41" fmla="*/ 2147483647 h 950"/>
              <a:gd name="T42" fmla="*/ 2147483647 w 949"/>
              <a:gd name="T43" fmla="*/ 2147483647 h 950"/>
              <a:gd name="T44" fmla="*/ 2147483647 w 949"/>
              <a:gd name="T45" fmla="*/ 2147483647 h 950"/>
              <a:gd name="T46" fmla="*/ 2147483647 w 949"/>
              <a:gd name="T47" fmla="*/ 2147483647 h 950"/>
              <a:gd name="T48" fmla="*/ 2147483647 w 949"/>
              <a:gd name="T49" fmla="*/ 2147483647 h 950"/>
              <a:gd name="T50" fmla="*/ 2147483647 w 949"/>
              <a:gd name="T51" fmla="*/ 2147483647 h 950"/>
              <a:gd name="T52" fmla="*/ 2147483647 w 949"/>
              <a:gd name="T53" fmla="*/ 2147483647 h 950"/>
              <a:gd name="T54" fmla="*/ 2147483647 w 949"/>
              <a:gd name="T55" fmla="*/ 2147483647 h 950"/>
              <a:gd name="T56" fmla="*/ 2147483647 w 949"/>
              <a:gd name="T57" fmla="*/ 2147483647 h 950"/>
              <a:gd name="T58" fmla="*/ 2147483647 w 949"/>
              <a:gd name="T59" fmla="*/ 2147483647 h 950"/>
              <a:gd name="T60" fmla="*/ 2147483647 w 949"/>
              <a:gd name="T61" fmla="*/ 2147483647 h 950"/>
              <a:gd name="T62" fmla="*/ 2147483647 w 949"/>
              <a:gd name="T63" fmla="*/ 2147483647 h 950"/>
              <a:gd name="T64" fmla="*/ 2147483647 w 949"/>
              <a:gd name="T65" fmla="*/ 2147483647 h 950"/>
              <a:gd name="T66" fmla="*/ 2147483647 w 949"/>
              <a:gd name="T67" fmla="*/ 0 h 950"/>
              <a:gd name="T68" fmla="*/ 2147483647 w 949"/>
              <a:gd name="T69" fmla="*/ 0 h 9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49"/>
              <a:gd name="T106" fmla="*/ 0 h 950"/>
              <a:gd name="T107" fmla="*/ 949 w 949"/>
              <a:gd name="T108" fmla="*/ 950 h 9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49" h="950">
                <a:moveTo>
                  <a:pt x="509" y="0"/>
                </a:moveTo>
                <a:lnTo>
                  <a:pt x="509" y="0"/>
                </a:lnTo>
                <a:lnTo>
                  <a:pt x="559" y="8"/>
                </a:lnTo>
                <a:lnTo>
                  <a:pt x="605" y="18"/>
                </a:lnTo>
                <a:lnTo>
                  <a:pt x="648" y="33"/>
                </a:lnTo>
                <a:lnTo>
                  <a:pt x="691" y="54"/>
                </a:lnTo>
                <a:lnTo>
                  <a:pt x="731" y="76"/>
                </a:lnTo>
                <a:lnTo>
                  <a:pt x="767" y="104"/>
                </a:lnTo>
                <a:lnTo>
                  <a:pt x="802" y="133"/>
                </a:lnTo>
                <a:lnTo>
                  <a:pt x="835" y="169"/>
                </a:lnTo>
                <a:lnTo>
                  <a:pt x="860" y="205"/>
                </a:lnTo>
                <a:lnTo>
                  <a:pt x="885" y="244"/>
                </a:lnTo>
                <a:lnTo>
                  <a:pt x="906" y="284"/>
                </a:lnTo>
                <a:lnTo>
                  <a:pt x="924" y="327"/>
                </a:lnTo>
                <a:lnTo>
                  <a:pt x="939" y="373"/>
                </a:lnTo>
                <a:lnTo>
                  <a:pt x="946" y="420"/>
                </a:lnTo>
                <a:lnTo>
                  <a:pt x="949" y="466"/>
                </a:lnTo>
                <a:lnTo>
                  <a:pt x="949" y="516"/>
                </a:lnTo>
                <a:lnTo>
                  <a:pt x="942" y="563"/>
                </a:lnTo>
                <a:lnTo>
                  <a:pt x="932" y="610"/>
                </a:lnTo>
                <a:lnTo>
                  <a:pt x="917" y="653"/>
                </a:lnTo>
                <a:lnTo>
                  <a:pt x="899" y="696"/>
                </a:lnTo>
                <a:lnTo>
                  <a:pt x="874" y="735"/>
                </a:lnTo>
                <a:lnTo>
                  <a:pt x="849" y="774"/>
                </a:lnTo>
                <a:lnTo>
                  <a:pt x="817" y="807"/>
                </a:lnTo>
                <a:lnTo>
                  <a:pt x="785" y="839"/>
                </a:lnTo>
                <a:lnTo>
                  <a:pt x="749" y="868"/>
                </a:lnTo>
                <a:lnTo>
                  <a:pt x="709" y="889"/>
                </a:lnTo>
                <a:lnTo>
                  <a:pt x="670" y="911"/>
                </a:lnTo>
                <a:lnTo>
                  <a:pt x="627" y="929"/>
                </a:lnTo>
                <a:lnTo>
                  <a:pt x="584" y="939"/>
                </a:lnTo>
                <a:lnTo>
                  <a:pt x="537" y="946"/>
                </a:lnTo>
                <a:lnTo>
                  <a:pt x="491" y="950"/>
                </a:lnTo>
                <a:lnTo>
                  <a:pt x="441" y="950"/>
                </a:lnTo>
                <a:lnTo>
                  <a:pt x="394" y="943"/>
                </a:lnTo>
                <a:lnTo>
                  <a:pt x="347" y="932"/>
                </a:lnTo>
                <a:lnTo>
                  <a:pt x="301" y="914"/>
                </a:lnTo>
                <a:lnTo>
                  <a:pt x="261" y="896"/>
                </a:lnTo>
                <a:lnTo>
                  <a:pt x="218" y="871"/>
                </a:lnTo>
                <a:lnTo>
                  <a:pt x="182" y="846"/>
                </a:lnTo>
                <a:lnTo>
                  <a:pt x="147" y="814"/>
                </a:lnTo>
                <a:lnTo>
                  <a:pt x="118" y="782"/>
                </a:lnTo>
                <a:lnTo>
                  <a:pt x="89" y="746"/>
                </a:lnTo>
                <a:lnTo>
                  <a:pt x="64" y="706"/>
                </a:lnTo>
                <a:lnTo>
                  <a:pt x="43" y="667"/>
                </a:lnTo>
                <a:lnTo>
                  <a:pt x="25" y="624"/>
                </a:lnTo>
                <a:lnTo>
                  <a:pt x="14" y="577"/>
                </a:lnTo>
                <a:lnTo>
                  <a:pt x="3" y="531"/>
                </a:lnTo>
                <a:lnTo>
                  <a:pt x="0" y="484"/>
                </a:lnTo>
                <a:lnTo>
                  <a:pt x="3" y="434"/>
                </a:lnTo>
                <a:lnTo>
                  <a:pt x="7" y="387"/>
                </a:lnTo>
                <a:lnTo>
                  <a:pt x="18" y="341"/>
                </a:lnTo>
                <a:lnTo>
                  <a:pt x="32" y="298"/>
                </a:lnTo>
                <a:lnTo>
                  <a:pt x="53" y="255"/>
                </a:lnTo>
                <a:lnTo>
                  <a:pt x="75" y="215"/>
                </a:lnTo>
                <a:lnTo>
                  <a:pt x="104" y="176"/>
                </a:lnTo>
                <a:lnTo>
                  <a:pt x="132" y="144"/>
                </a:lnTo>
                <a:lnTo>
                  <a:pt x="165" y="112"/>
                </a:lnTo>
                <a:lnTo>
                  <a:pt x="200" y="83"/>
                </a:lnTo>
                <a:lnTo>
                  <a:pt x="240" y="61"/>
                </a:lnTo>
                <a:lnTo>
                  <a:pt x="279" y="40"/>
                </a:lnTo>
                <a:lnTo>
                  <a:pt x="322" y="22"/>
                </a:lnTo>
                <a:lnTo>
                  <a:pt x="369" y="11"/>
                </a:lnTo>
                <a:lnTo>
                  <a:pt x="412" y="4"/>
                </a:lnTo>
                <a:lnTo>
                  <a:pt x="462" y="0"/>
                </a:lnTo>
                <a:lnTo>
                  <a:pt x="509" y="0"/>
                </a:lnTo>
                <a:close/>
              </a:path>
            </a:pathLst>
          </a:custGeom>
          <a:solidFill>
            <a:srgbClr val="FFF700"/>
          </a:solidFill>
          <a:ln w="9525">
            <a:noFill/>
            <a:round/>
            <a:headEnd/>
            <a:tailEnd/>
          </a:ln>
        </p:spPr>
        <p:txBody>
          <a:bodyPr/>
          <a:lstStyle/>
          <a:p>
            <a:endParaRPr lang="en-US"/>
          </a:p>
        </p:txBody>
      </p:sp>
      <p:sp>
        <p:nvSpPr>
          <p:cNvPr id="38948" name="Freeform 38"/>
          <p:cNvSpPr>
            <a:spLocks/>
          </p:cNvSpPr>
          <p:nvPr/>
        </p:nvSpPr>
        <p:spPr bwMode="auto">
          <a:xfrm>
            <a:off x="3094038" y="2663825"/>
            <a:ext cx="2519362" cy="2012950"/>
          </a:xfrm>
          <a:custGeom>
            <a:avLst/>
            <a:gdLst>
              <a:gd name="T0" fmla="*/ 2147483647 w 910"/>
              <a:gd name="T1" fmla="*/ 2147483647 h 910"/>
              <a:gd name="T2" fmla="*/ 2147483647 w 910"/>
              <a:gd name="T3" fmla="*/ 2147483647 h 910"/>
              <a:gd name="T4" fmla="*/ 2147483647 w 910"/>
              <a:gd name="T5" fmla="*/ 2147483647 h 910"/>
              <a:gd name="T6" fmla="*/ 2147483647 w 910"/>
              <a:gd name="T7" fmla="*/ 2147483647 h 910"/>
              <a:gd name="T8" fmla="*/ 2147483647 w 910"/>
              <a:gd name="T9" fmla="*/ 2147483647 h 910"/>
              <a:gd name="T10" fmla="*/ 2147483647 w 910"/>
              <a:gd name="T11" fmla="*/ 2147483647 h 910"/>
              <a:gd name="T12" fmla="*/ 2147483647 w 910"/>
              <a:gd name="T13" fmla="*/ 2147483647 h 910"/>
              <a:gd name="T14" fmla="*/ 2147483647 w 910"/>
              <a:gd name="T15" fmla="*/ 2147483647 h 910"/>
              <a:gd name="T16" fmla="*/ 2147483647 w 910"/>
              <a:gd name="T17" fmla="*/ 2147483647 h 910"/>
              <a:gd name="T18" fmla="*/ 2147483647 w 910"/>
              <a:gd name="T19" fmla="*/ 2147483647 h 910"/>
              <a:gd name="T20" fmla="*/ 2147483647 w 910"/>
              <a:gd name="T21" fmla="*/ 2147483647 h 910"/>
              <a:gd name="T22" fmla="*/ 2147483647 w 910"/>
              <a:gd name="T23" fmla="*/ 2147483647 h 910"/>
              <a:gd name="T24" fmla="*/ 2147483647 w 910"/>
              <a:gd name="T25" fmla="*/ 2147483647 h 910"/>
              <a:gd name="T26" fmla="*/ 2147483647 w 910"/>
              <a:gd name="T27" fmla="*/ 2147483647 h 910"/>
              <a:gd name="T28" fmla="*/ 2147483647 w 910"/>
              <a:gd name="T29" fmla="*/ 2147483647 h 910"/>
              <a:gd name="T30" fmla="*/ 2147483647 w 910"/>
              <a:gd name="T31" fmla="*/ 2147483647 h 910"/>
              <a:gd name="T32" fmla="*/ 2147483647 w 910"/>
              <a:gd name="T33" fmla="*/ 2147483647 h 910"/>
              <a:gd name="T34" fmla="*/ 2147483647 w 910"/>
              <a:gd name="T35" fmla="*/ 2147483647 h 910"/>
              <a:gd name="T36" fmla="*/ 2147483647 w 910"/>
              <a:gd name="T37" fmla="*/ 2147483647 h 910"/>
              <a:gd name="T38" fmla="*/ 2147483647 w 910"/>
              <a:gd name="T39" fmla="*/ 2147483647 h 910"/>
              <a:gd name="T40" fmla="*/ 2147483647 w 910"/>
              <a:gd name="T41" fmla="*/ 2147483647 h 910"/>
              <a:gd name="T42" fmla="*/ 2147483647 w 910"/>
              <a:gd name="T43" fmla="*/ 2147483647 h 910"/>
              <a:gd name="T44" fmla="*/ 2147483647 w 910"/>
              <a:gd name="T45" fmla="*/ 2147483647 h 910"/>
              <a:gd name="T46" fmla="*/ 2147483647 w 910"/>
              <a:gd name="T47" fmla="*/ 2147483647 h 910"/>
              <a:gd name="T48" fmla="*/ 2147483647 w 910"/>
              <a:gd name="T49" fmla="*/ 2147483647 h 910"/>
              <a:gd name="T50" fmla="*/ 0 w 910"/>
              <a:gd name="T51" fmla="*/ 2147483647 h 910"/>
              <a:gd name="T52" fmla="*/ 2147483647 w 910"/>
              <a:gd name="T53" fmla="*/ 2147483647 h 910"/>
              <a:gd name="T54" fmla="*/ 2147483647 w 910"/>
              <a:gd name="T55" fmla="*/ 2147483647 h 910"/>
              <a:gd name="T56" fmla="*/ 2147483647 w 910"/>
              <a:gd name="T57" fmla="*/ 2147483647 h 910"/>
              <a:gd name="T58" fmla="*/ 2147483647 w 910"/>
              <a:gd name="T59" fmla="*/ 2147483647 h 910"/>
              <a:gd name="T60" fmla="*/ 2147483647 w 910"/>
              <a:gd name="T61" fmla="*/ 2147483647 h 910"/>
              <a:gd name="T62" fmla="*/ 2147483647 w 910"/>
              <a:gd name="T63" fmla="*/ 2147483647 h 910"/>
              <a:gd name="T64" fmla="*/ 2147483647 w 910"/>
              <a:gd name="T65" fmla="*/ 2147483647 h 910"/>
              <a:gd name="T66" fmla="*/ 2147483647 w 910"/>
              <a:gd name="T67" fmla="*/ 0 h 910"/>
              <a:gd name="T68" fmla="*/ 2147483647 w 910"/>
              <a:gd name="T69" fmla="*/ 2147483647 h 91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10"/>
              <a:gd name="T106" fmla="*/ 0 h 910"/>
              <a:gd name="T107" fmla="*/ 910 w 910"/>
              <a:gd name="T108" fmla="*/ 910 h 91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10" h="910">
                <a:moveTo>
                  <a:pt x="491" y="4"/>
                </a:moveTo>
                <a:lnTo>
                  <a:pt x="491" y="4"/>
                </a:lnTo>
                <a:lnTo>
                  <a:pt x="538" y="11"/>
                </a:lnTo>
                <a:lnTo>
                  <a:pt x="584" y="22"/>
                </a:lnTo>
                <a:lnTo>
                  <a:pt x="627" y="36"/>
                </a:lnTo>
                <a:lnTo>
                  <a:pt x="667" y="54"/>
                </a:lnTo>
                <a:lnTo>
                  <a:pt x="706" y="79"/>
                </a:lnTo>
                <a:lnTo>
                  <a:pt x="738" y="104"/>
                </a:lnTo>
                <a:lnTo>
                  <a:pt x="774" y="133"/>
                </a:lnTo>
                <a:lnTo>
                  <a:pt x="803" y="165"/>
                </a:lnTo>
                <a:lnTo>
                  <a:pt x="828" y="201"/>
                </a:lnTo>
                <a:lnTo>
                  <a:pt x="853" y="237"/>
                </a:lnTo>
                <a:lnTo>
                  <a:pt x="875" y="276"/>
                </a:lnTo>
                <a:lnTo>
                  <a:pt x="889" y="319"/>
                </a:lnTo>
                <a:lnTo>
                  <a:pt x="900" y="362"/>
                </a:lnTo>
                <a:lnTo>
                  <a:pt x="907" y="405"/>
                </a:lnTo>
                <a:lnTo>
                  <a:pt x="910" y="452"/>
                </a:lnTo>
                <a:lnTo>
                  <a:pt x="910" y="498"/>
                </a:lnTo>
                <a:lnTo>
                  <a:pt x="903" y="545"/>
                </a:lnTo>
                <a:lnTo>
                  <a:pt x="892" y="588"/>
                </a:lnTo>
                <a:lnTo>
                  <a:pt x="878" y="631"/>
                </a:lnTo>
                <a:lnTo>
                  <a:pt x="860" y="670"/>
                </a:lnTo>
                <a:lnTo>
                  <a:pt x="839" y="706"/>
                </a:lnTo>
                <a:lnTo>
                  <a:pt x="814" y="742"/>
                </a:lnTo>
                <a:lnTo>
                  <a:pt x="781" y="774"/>
                </a:lnTo>
                <a:lnTo>
                  <a:pt x="753" y="803"/>
                </a:lnTo>
                <a:lnTo>
                  <a:pt x="717" y="832"/>
                </a:lnTo>
                <a:lnTo>
                  <a:pt x="681" y="853"/>
                </a:lnTo>
                <a:lnTo>
                  <a:pt x="642" y="871"/>
                </a:lnTo>
                <a:lnTo>
                  <a:pt x="599" y="889"/>
                </a:lnTo>
                <a:lnTo>
                  <a:pt x="556" y="900"/>
                </a:lnTo>
                <a:lnTo>
                  <a:pt x="513" y="907"/>
                </a:lnTo>
                <a:lnTo>
                  <a:pt x="466" y="910"/>
                </a:lnTo>
                <a:lnTo>
                  <a:pt x="419" y="907"/>
                </a:lnTo>
                <a:lnTo>
                  <a:pt x="373" y="900"/>
                </a:lnTo>
                <a:lnTo>
                  <a:pt x="330" y="889"/>
                </a:lnTo>
                <a:lnTo>
                  <a:pt x="287" y="875"/>
                </a:lnTo>
                <a:lnTo>
                  <a:pt x="244" y="857"/>
                </a:lnTo>
                <a:lnTo>
                  <a:pt x="208" y="832"/>
                </a:lnTo>
                <a:lnTo>
                  <a:pt x="172" y="806"/>
                </a:lnTo>
                <a:lnTo>
                  <a:pt x="140" y="778"/>
                </a:lnTo>
                <a:lnTo>
                  <a:pt x="108" y="746"/>
                </a:lnTo>
                <a:lnTo>
                  <a:pt x="82" y="710"/>
                </a:lnTo>
                <a:lnTo>
                  <a:pt x="57" y="674"/>
                </a:lnTo>
                <a:lnTo>
                  <a:pt x="39" y="634"/>
                </a:lnTo>
                <a:lnTo>
                  <a:pt x="22" y="591"/>
                </a:lnTo>
                <a:lnTo>
                  <a:pt x="11" y="548"/>
                </a:lnTo>
                <a:lnTo>
                  <a:pt x="4" y="505"/>
                </a:lnTo>
                <a:lnTo>
                  <a:pt x="0" y="459"/>
                </a:lnTo>
                <a:lnTo>
                  <a:pt x="0" y="412"/>
                </a:lnTo>
                <a:lnTo>
                  <a:pt x="7" y="366"/>
                </a:lnTo>
                <a:lnTo>
                  <a:pt x="18" y="323"/>
                </a:lnTo>
                <a:lnTo>
                  <a:pt x="32" y="280"/>
                </a:lnTo>
                <a:lnTo>
                  <a:pt x="50" y="240"/>
                </a:lnTo>
                <a:lnTo>
                  <a:pt x="75" y="201"/>
                </a:lnTo>
                <a:lnTo>
                  <a:pt x="100" y="169"/>
                </a:lnTo>
                <a:lnTo>
                  <a:pt x="129" y="136"/>
                </a:lnTo>
                <a:lnTo>
                  <a:pt x="161" y="104"/>
                </a:lnTo>
                <a:lnTo>
                  <a:pt x="194" y="79"/>
                </a:lnTo>
                <a:lnTo>
                  <a:pt x="233" y="58"/>
                </a:lnTo>
                <a:lnTo>
                  <a:pt x="272" y="36"/>
                </a:lnTo>
                <a:lnTo>
                  <a:pt x="312" y="22"/>
                </a:lnTo>
                <a:lnTo>
                  <a:pt x="355" y="11"/>
                </a:lnTo>
                <a:lnTo>
                  <a:pt x="401" y="4"/>
                </a:lnTo>
                <a:lnTo>
                  <a:pt x="444" y="0"/>
                </a:lnTo>
                <a:lnTo>
                  <a:pt x="491" y="4"/>
                </a:lnTo>
                <a:close/>
              </a:path>
            </a:pathLst>
          </a:custGeom>
          <a:solidFill>
            <a:srgbClr val="FFFA00"/>
          </a:solidFill>
          <a:ln w="9525">
            <a:noFill/>
            <a:round/>
            <a:headEnd/>
            <a:tailEnd/>
          </a:ln>
        </p:spPr>
        <p:txBody>
          <a:bodyPr/>
          <a:lstStyle/>
          <a:p>
            <a:endParaRPr lang="en-US"/>
          </a:p>
        </p:txBody>
      </p:sp>
      <p:sp>
        <p:nvSpPr>
          <p:cNvPr id="38949" name="Freeform 39"/>
          <p:cNvSpPr>
            <a:spLocks/>
          </p:cNvSpPr>
          <p:nvPr/>
        </p:nvSpPr>
        <p:spPr bwMode="auto">
          <a:xfrm>
            <a:off x="3381375" y="2878138"/>
            <a:ext cx="1003300" cy="1317625"/>
          </a:xfrm>
          <a:custGeom>
            <a:avLst/>
            <a:gdLst>
              <a:gd name="T0" fmla="*/ 2147483647 w 362"/>
              <a:gd name="T1" fmla="*/ 2147483647 h 595"/>
              <a:gd name="T2" fmla="*/ 2147483647 w 362"/>
              <a:gd name="T3" fmla="*/ 2147483647 h 595"/>
              <a:gd name="T4" fmla="*/ 2147483647 w 362"/>
              <a:gd name="T5" fmla="*/ 0 h 595"/>
              <a:gd name="T6" fmla="*/ 2147483647 w 362"/>
              <a:gd name="T7" fmla="*/ 0 h 595"/>
              <a:gd name="T8" fmla="*/ 2147483647 w 362"/>
              <a:gd name="T9" fmla="*/ 2147483647 h 595"/>
              <a:gd name="T10" fmla="*/ 2147483647 w 362"/>
              <a:gd name="T11" fmla="*/ 2147483647 h 595"/>
              <a:gd name="T12" fmla="*/ 2147483647 w 362"/>
              <a:gd name="T13" fmla="*/ 2147483647 h 595"/>
              <a:gd name="T14" fmla="*/ 2147483647 w 362"/>
              <a:gd name="T15" fmla="*/ 2147483647 h 595"/>
              <a:gd name="T16" fmla="*/ 2147483647 w 362"/>
              <a:gd name="T17" fmla="*/ 2147483647 h 595"/>
              <a:gd name="T18" fmla="*/ 2147483647 w 362"/>
              <a:gd name="T19" fmla="*/ 2147483647 h 595"/>
              <a:gd name="T20" fmla="*/ 2147483647 w 362"/>
              <a:gd name="T21" fmla="*/ 2147483647 h 595"/>
              <a:gd name="T22" fmla="*/ 2147483647 w 362"/>
              <a:gd name="T23" fmla="*/ 2147483647 h 595"/>
              <a:gd name="T24" fmla="*/ 2147483647 w 362"/>
              <a:gd name="T25" fmla="*/ 2147483647 h 595"/>
              <a:gd name="T26" fmla="*/ 2147483647 w 362"/>
              <a:gd name="T27" fmla="*/ 2147483647 h 595"/>
              <a:gd name="T28" fmla="*/ 2147483647 w 362"/>
              <a:gd name="T29" fmla="*/ 2147483647 h 595"/>
              <a:gd name="T30" fmla="*/ 2147483647 w 362"/>
              <a:gd name="T31" fmla="*/ 2147483647 h 595"/>
              <a:gd name="T32" fmla="*/ 2147483647 w 362"/>
              <a:gd name="T33" fmla="*/ 2147483647 h 595"/>
              <a:gd name="T34" fmla="*/ 2147483647 w 362"/>
              <a:gd name="T35" fmla="*/ 2147483647 h 595"/>
              <a:gd name="T36" fmla="*/ 2147483647 w 362"/>
              <a:gd name="T37" fmla="*/ 2147483647 h 595"/>
              <a:gd name="T38" fmla="*/ 2147483647 w 362"/>
              <a:gd name="T39" fmla="*/ 2147483647 h 595"/>
              <a:gd name="T40" fmla="*/ 2147483647 w 362"/>
              <a:gd name="T41" fmla="*/ 2147483647 h 595"/>
              <a:gd name="T42" fmla="*/ 2147483647 w 362"/>
              <a:gd name="T43" fmla="*/ 2147483647 h 595"/>
              <a:gd name="T44" fmla="*/ 2147483647 w 362"/>
              <a:gd name="T45" fmla="*/ 2147483647 h 595"/>
              <a:gd name="T46" fmla="*/ 2147483647 w 362"/>
              <a:gd name="T47" fmla="*/ 2147483647 h 595"/>
              <a:gd name="T48" fmla="*/ 2147483647 w 362"/>
              <a:gd name="T49" fmla="*/ 2147483647 h 595"/>
              <a:gd name="T50" fmla="*/ 2147483647 w 362"/>
              <a:gd name="T51" fmla="*/ 2147483647 h 595"/>
              <a:gd name="T52" fmla="*/ 2147483647 w 362"/>
              <a:gd name="T53" fmla="*/ 2147483647 h 595"/>
              <a:gd name="T54" fmla="*/ 2147483647 w 362"/>
              <a:gd name="T55" fmla="*/ 2147483647 h 595"/>
              <a:gd name="T56" fmla="*/ 2147483647 w 362"/>
              <a:gd name="T57" fmla="*/ 2147483647 h 595"/>
              <a:gd name="T58" fmla="*/ 2147483647 w 362"/>
              <a:gd name="T59" fmla="*/ 2147483647 h 595"/>
              <a:gd name="T60" fmla="*/ 2147483647 w 362"/>
              <a:gd name="T61" fmla="*/ 2147483647 h 595"/>
              <a:gd name="T62" fmla="*/ 2147483647 w 362"/>
              <a:gd name="T63" fmla="*/ 2147483647 h 595"/>
              <a:gd name="T64" fmla="*/ 2147483647 w 362"/>
              <a:gd name="T65" fmla="*/ 2147483647 h 595"/>
              <a:gd name="T66" fmla="*/ 2147483647 w 362"/>
              <a:gd name="T67" fmla="*/ 2147483647 h 595"/>
              <a:gd name="T68" fmla="*/ 2147483647 w 362"/>
              <a:gd name="T69" fmla="*/ 2147483647 h 595"/>
              <a:gd name="T70" fmla="*/ 2147483647 w 362"/>
              <a:gd name="T71" fmla="*/ 2147483647 h 595"/>
              <a:gd name="T72" fmla="*/ 2147483647 w 362"/>
              <a:gd name="T73" fmla="*/ 2147483647 h 595"/>
              <a:gd name="T74" fmla="*/ 2147483647 w 362"/>
              <a:gd name="T75" fmla="*/ 2147483647 h 595"/>
              <a:gd name="T76" fmla="*/ 2147483647 w 362"/>
              <a:gd name="T77" fmla="*/ 2147483647 h 595"/>
              <a:gd name="T78" fmla="*/ 2147483647 w 362"/>
              <a:gd name="T79" fmla="*/ 2147483647 h 595"/>
              <a:gd name="T80" fmla="*/ 2147483647 w 362"/>
              <a:gd name="T81" fmla="*/ 2147483647 h 595"/>
              <a:gd name="T82" fmla="*/ 0 w 362"/>
              <a:gd name="T83" fmla="*/ 2147483647 h 595"/>
              <a:gd name="T84" fmla="*/ 2147483647 w 362"/>
              <a:gd name="T85" fmla="*/ 2147483647 h 595"/>
              <a:gd name="T86" fmla="*/ 2147483647 w 362"/>
              <a:gd name="T87" fmla="*/ 2147483647 h 595"/>
              <a:gd name="T88" fmla="*/ 2147483647 w 362"/>
              <a:gd name="T89" fmla="*/ 2147483647 h 595"/>
              <a:gd name="T90" fmla="*/ 2147483647 w 362"/>
              <a:gd name="T91" fmla="*/ 2147483647 h 595"/>
              <a:gd name="T92" fmla="*/ 2147483647 w 362"/>
              <a:gd name="T93" fmla="*/ 2147483647 h 595"/>
              <a:gd name="T94" fmla="*/ 2147483647 w 362"/>
              <a:gd name="T95" fmla="*/ 2147483647 h 595"/>
              <a:gd name="T96" fmla="*/ 2147483647 w 362"/>
              <a:gd name="T97" fmla="*/ 2147483647 h 595"/>
              <a:gd name="T98" fmla="*/ 2147483647 w 362"/>
              <a:gd name="T99" fmla="*/ 2147483647 h 595"/>
              <a:gd name="T100" fmla="*/ 2147483647 w 362"/>
              <a:gd name="T101" fmla="*/ 2147483647 h 595"/>
              <a:gd name="T102" fmla="*/ 2147483647 w 362"/>
              <a:gd name="T103" fmla="*/ 2147483647 h 595"/>
              <a:gd name="T104" fmla="*/ 2147483647 w 362"/>
              <a:gd name="T105" fmla="*/ 2147483647 h 5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62"/>
              <a:gd name="T160" fmla="*/ 0 h 595"/>
              <a:gd name="T161" fmla="*/ 362 w 362"/>
              <a:gd name="T162" fmla="*/ 595 h 5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62" h="595">
                <a:moveTo>
                  <a:pt x="147" y="4"/>
                </a:moveTo>
                <a:lnTo>
                  <a:pt x="147" y="4"/>
                </a:lnTo>
                <a:lnTo>
                  <a:pt x="165" y="0"/>
                </a:lnTo>
                <a:lnTo>
                  <a:pt x="183" y="0"/>
                </a:lnTo>
                <a:lnTo>
                  <a:pt x="201" y="7"/>
                </a:lnTo>
                <a:lnTo>
                  <a:pt x="219" y="14"/>
                </a:lnTo>
                <a:lnTo>
                  <a:pt x="236" y="21"/>
                </a:lnTo>
                <a:lnTo>
                  <a:pt x="251" y="36"/>
                </a:lnTo>
                <a:lnTo>
                  <a:pt x="269" y="50"/>
                </a:lnTo>
                <a:lnTo>
                  <a:pt x="283" y="68"/>
                </a:lnTo>
                <a:lnTo>
                  <a:pt x="308" y="111"/>
                </a:lnTo>
                <a:lnTo>
                  <a:pt x="330" y="161"/>
                </a:lnTo>
                <a:lnTo>
                  <a:pt x="348" y="215"/>
                </a:lnTo>
                <a:lnTo>
                  <a:pt x="358" y="276"/>
                </a:lnTo>
                <a:lnTo>
                  <a:pt x="362" y="319"/>
                </a:lnTo>
                <a:lnTo>
                  <a:pt x="362" y="362"/>
                </a:lnTo>
                <a:lnTo>
                  <a:pt x="358" y="405"/>
                </a:lnTo>
                <a:lnTo>
                  <a:pt x="351" y="441"/>
                </a:lnTo>
                <a:lnTo>
                  <a:pt x="340" y="480"/>
                </a:lnTo>
                <a:lnTo>
                  <a:pt x="326" y="512"/>
                </a:lnTo>
                <a:lnTo>
                  <a:pt x="312" y="541"/>
                </a:lnTo>
                <a:lnTo>
                  <a:pt x="290" y="566"/>
                </a:lnTo>
                <a:lnTo>
                  <a:pt x="254" y="563"/>
                </a:lnTo>
                <a:lnTo>
                  <a:pt x="236" y="559"/>
                </a:lnTo>
                <a:lnTo>
                  <a:pt x="215" y="563"/>
                </a:lnTo>
                <a:lnTo>
                  <a:pt x="190" y="566"/>
                </a:lnTo>
                <a:lnTo>
                  <a:pt x="168" y="573"/>
                </a:lnTo>
                <a:lnTo>
                  <a:pt x="147" y="580"/>
                </a:lnTo>
                <a:lnTo>
                  <a:pt x="122" y="595"/>
                </a:lnTo>
                <a:lnTo>
                  <a:pt x="100" y="577"/>
                </a:lnTo>
                <a:lnTo>
                  <a:pt x="82" y="559"/>
                </a:lnTo>
                <a:lnTo>
                  <a:pt x="64" y="530"/>
                </a:lnTo>
                <a:lnTo>
                  <a:pt x="47" y="502"/>
                </a:lnTo>
                <a:lnTo>
                  <a:pt x="32" y="469"/>
                </a:lnTo>
                <a:lnTo>
                  <a:pt x="21" y="437"/>
                </a:lnTo>
                <a:lnTo>
                  <a:pt x="11" y="398"/>
                </a:lnTo>
                <a:lnTo>
                  <a:pt x="4" y="358"/>
                </a:lnTo>
                <a:lnTo>
                  <a:pt x="0" y="297"/>
                </a:lnTo>
                <a:lnTo>
                  <a:pt x="4" y="236"/>
                </a:lnTo>
                <a:lnTo>
                  <a:pt x="14" y="179"/>
                </a:lnTo>
                <a:lnTo>
                  <a:pt x="32" y="125"/>
                </a:lnTo>
                <a:lnTo>
                  <a:pt x="54" y="82"/>
                </a:lnTo>
                <a:lnTo>
                  <a:pt x="68" y="61"/>
                </a:lnTo>
                <a:lnTo>
                  <a:pt x="79" y="47"/>
                </a:lnTo>
                <a:lnTo>
                  <a:pt x="97" y="29"/>
                </a:lnTo>
                <a:lnTo>
                  <a:pt x="111" y="18"/>
                </a:lnTo>
                <a:lnTo>
                  <a:pt x="129" y="11"/>
                </a:lnTo>
                <a:lnTo>
                  <a:pt x="147" y="4"/>
                </a:lnTo>
                <a:close/>
              </a:path>
            </a:pathLst>
          </a:custGeom>
          <a:solidFill>
            <a:srgbClr val="FF7300"/>
          </a:solidFill>
          <a:ln w="9525">
            <a:noFill/>
            <a:round/>
            <a:headEnd/>
            <a:tailEnd/>
          </a:ln>
        </p:spPr>
        <p:txBody>
          <a:bodyPr/>
          <a:lstStyle/>
          <a:p>
            <a:endParaRPr lang="en-US"/>
          </a:p>
        </p:txBody>
      </p:sp>
      <p:sp>
        <p:nvSpPr>
          <p:cNvPr id="38950" name="Freeform 40"/>
          <p:cNvSpPr>
            <a:spLocks/>
          </p:cNvSpPr>
          <p:nvPr/>
        </p:nvSpPr>
        <p:spPr bwMode="auto">
          <a:xfrm>
            <a:off x="3440113" y="2982913"/>
            <a:ext cx="882650" cy="1179512"/>
          </a:xfrm>
          <a:custGeom>
            <a:avLst/>
            <a:gdLst>
              <a:gd name="T0" fmla="*/ 2147483647 w 319"/>
              <a:gd name="T1" fmla="*/ 0 h 533"/>
              <a:gd name="T2" fmla="*/ 2147483647 w 319"/>
              <a:gd name="T3" fmla="*/ 0 h 533"/>
              <a:gd name="T4" fmla="*/ 2147483647 w 319"/>
              <a:gd name="T5" fmla="*/ 0 h 533"/>
              <a:gd name="T6" fmla="*/ 2147483647 w 319"/>
              <a:gd name="T7" fmla="*/ 2147483647 h 533"/>
              <a:gd name="T8" fmla="*/ 2147483647 w 319"/>
              <a:gd name="T9" fmla="*/ 2147483647 h 533"/>
              <a:gd name="T10" fmla="*/ 2147483647 w 319"/>
              <a:gd name="T11" fmla="*/ 2147483647 h 533"/>
              <a:gd name="T12" fmla="*/ 2147483647 w 319"/>
              <a:gd name="T13" fmla="*/ 2147483647 h 533"/>
              <a:gd name="T14" fmla="*/ 2147483647 w 319"/>
              <a:gd name="T15" fmla="*/ 2147483647 h 533"/>
              <a:gd name="T16" fmla="*/ 2147483647 w 319"/>
              <a:gd name="T17" fmla="*/ 2147483647 h 533"/>
              <a:gd name="T18" fmla="*/ 2147483647 w 319"/>
              <a:gd name="T19" fmla="*/ 2147483647 h 533"/>
              <a:gd name="T20" fmla="*/ 2147483647 w 319"/>
              <a:gd name="T21" fmla="*/ 2147483647 h 533"/>
              <a:gd name="T22" fmla="*/ 2147483647 w 319"/>
              <a:gd name="T23" fmla="*/ 2147483647 h 533"/>
              <a:gd name="T24" fmla="*/ 2147483647 w 319"/>
              <a:gd name="T25" fmla="*/ 2147483647 h 533"/>
              <a:gd name="T26" fmla="*/ 2147483647 w 319"/>
              <a:gd name="T27" fmla="*/ 2147483647 h 533"/>
              <a:gd name="T28" fmla="*/ 2147483647 w 319"/>
              <a:gd name="T29" fmla="*/ 2147483647 h 533"/>
              <a:gd name="T30" fmla="*/ 2147483647 w 319"/>
              <a:gd name="T31" fmla="*/ 2147483647 h 533"/>
              <a:gd name="T32" fmla="*/ 2147483647 w 319"/>
              <a:gd name="T33" fmla="*/ 2147483647 h 533"/>
              <a:gd name="T34" fmla="*/ 2147483647 w 319"/>
              <a:gd name="T35" fmla="*/ 2147483647 h 533"/>
              <a:gd name="T36" fmla="*/ 2147483647 w 319"/>
              <a:gd name="T37" fmla="*/ 2147483647 h 533"/>
              <a:gd name="T38" fmla="*/ 2147483647 w 319"/>
              <a:gd name="T39" fmla="*/ 2147483647 h 533"/>
              <a:gd name="T40" fmla="*/ 2147483647 w 319"/>
              <a:gd name="T41" fmla="*/ 2147483647 h 533"/>
              <a:gd name="T42" fmla="*/ 2147483647 w 319"/>
              <a:gd name="T43" fmla="*/ 2147483647 h 533"/>
              <a:gd name="T44" fmla="*/ 2147483647 w 319"/>
              <a:gd name="T45" fmla="*/ 2147483647 h 533"/>
              <a:gd name="T46" fmla="*/ 2147483647 w 319"/>
              <a:gd name="T47" fmla="*/ 2147483647 h 533"/>
              <a:gd name="T48" fmla="*/ 2147483647 w 319"/>
              <a:gd name="T49" fmla="*/ 2147483647 h 533"/>
              <a:gd name="T50" fmla="*/ 2147483647 w 319"/>
              <a:gd name="T51" fmla="*/ 2147483647 h 533"/>
              <a:gd name="T52" fmla="*/ 2147483647 w 319"/>
              <a:gd name="T53" fmla="*/ 2147483647 h 533"/>
              <a:gd name="T54" fmla="*/ 2147483647 w 319"/>
              <a:gd name="T55" fmla="*/ 2147483647 h 533"/>
              <a:gd name="T56" fmla="*/ 2147483647 w 319"/>
              <a:gd name="T57" fmla="*/ 2147483647 h 533"/>
              <a:gd name="T58" fmla="*/ 2147483647 w 319"/>
              <a:gd name="T59" fmla="*/ 2147483647 h 533"/>
              <a:gd name="T60" fmla="*/ 2147483647 w 319"/>
              <a:gd name="T61" fmla="*/ 2147483647 h 533"/>
              <a:gd name="T62" fmla="*/ 2147483647 w 319"/>
              <a:gd name="T63" fmla="*/ 2147483647 h 533"/>
              <a:gd name="T64" fmla="*/ 2147483647 w 319"/>
              <a:gd name="T65" fmla="*/ 2147483647 h 533"/>
              <a:gd name="T66" fmla="*/ 2147483647 w 319"/>
              <a:gd name="T67" fmla="*/ 2147483647 h 533"/>
              <a:gd name="T68" fmla="*/ 2147483647 w 319"/>
              <a:gd name="T69" fmla="*/ 2147483647 h 533"/>
              <a:gd name="T70" fmla="*/ 2147483647 w 319"/>
              <a:gd name="T71" fmla="*/ 2147483647 h 533"/>
              <a:gd name="T72" fmla="*/ 2147483647 w 319"/>
              <a:gd name="T73" fmla="*/ 2147483647 h 533"/>
              <a:gd name="T74" fmla="*/ 0 w 319"/>
              <a:gd name="T75" fmla="*/ 2147483647 h 533"/>
              <a:gd name="T76" fmla="*/ 2147483647 w 319"/>
              <a:gd name="T77" fmla="*/ 2147483647 h 533"/>
              <a:gd name="T78" fmla="*/ 2147483647 w 319"/>
              <a:gd name="T79" fmla="*/ 2147483647 h 533"/>
              <a:gd name="T80" fmla="*/ 2147483647 w 319"/>
              <a:gd name="T81" fmla="*/ 2147483647 h 533"/>
              <a:gd name="T82" fmla="*/ 2147483647 w 319"/>
              <a:gd name="T83" fmla="*/ 2147483647 h 533"/>
              <a:gd name="T84" fmla="*/ 2147483647 w 319"/>
              <a:gd name="T85" fmla="*/ 2147483647 h 533"/>
              <a:gd name="T86" fmla="*/ 2147483647 w 319"/>
              <a:gd name="T87" fmla="*/ 2147483647 h 533"/>
              <a:gd name="T88" fmla="*/ 2147483647 w 319"/>
              <a:gd name="T89" fmla="*/ 2147483647 h 533"/>
              <a:gd name="T90" fmla="*/ 2147483647 w 319"/>
              <a:gd name="T91" fmla="*/ 2147483647 h 533"/>
              <a:gd name="T92" fmla="*/ 2147483647 w 319"/>
              <a:gd name="T93" fmla="*/ 0 h 533"/>
              <a:gd name="T94" fmla="*/ 2147483647 w 319"/>
              <a:gd name="T95" fmla="*/ 0 h 53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9"/>
              <a:gd name="T145" fmla="*/ 0 h 533"/>
              <a:gd name="T146" fmla="*/ 319 w 319"/>
              <a:gd name="T147" fmla="*/ 533 h 53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9" h="533">
                <a:moveTo>
                  <a:pt x="137" y="0"/>
                </a:moveTo>
                <a:lnTo>
                  <a:pt x="137" y="0"/>
                </a:lnTo>
                <a:lnTo>
                  <a:pt x="155" y="0"/>
                </a:lnTo>
                <a:lnTo>
                  <a:pt x="169" y="3"/>
                </a:lnTo>
                <a:lnTo>
                  <a:pt x="183" y="7"/>
                </a:lnTo>
                <a:lnTo>
                  <a:pt x="201" y="14"/>
                </a:lnTo>
                <a:lnTo>
                  <a:pt x="215" y="25"/>
                </a:lnTo>
                <a:lnTo>
                  <a:pt x="230" y="39"/>
                </a:lnTo>
                <a:lnTo>
                  <a:pt x="255" y="68"/>
                </a:lnTo>
                <a:lnTo>
                  <a:pt x="276" y="107"/>
                </a:lnTo>
                <a:lnTo>
                  <a:pt x="294" y="150"/>
                </a:lnTo>
                <a:lnTo>
                  <a:pt x="309" y="200"/>
                </a:lnTo>
                <a:lnTo>
                  <a:pt x="316" y="254"/>
                </a:lnTo>
                <a:lnTo>
                  <a:pt x="319" y="297"/>
                </a:lnTo>
                <a:lnTo>
                  <a:pt x="316" y="336"/>
                </a:lnTo>
                <a:lnTo>
                  <a:pt x="312" y="376"/>
                </a:lnTo>
                <a:lnTo>
                  <a:pt x="302" y="408"/>
                </a:lnTo>
                <a:lnTo>
                  <a:pt x="291" y="440"/>
                </a:lnTo>
                <a:lnTo>
                  <a:pt x="276" y="469"/>
                </a:lnTo>
                <a:lnTo>
                  <a:pt x="262" y="494"/>
                </a:lnTo>
                <a:lnTo>
                  <a:pt x="241" y="516"/>
                </a:lnTo>
                <a:lnTo>
                  <a:pt x="215" y="512"/>
                </a:lnTo>
                <a:lnTo>
                  <a:pt x="187" y="516"/>
                </a:lnTo>
                <a:lnTo>
                  <a:pt x="158" y="523"/>
                </a:lnTo>
                <a:lnTo>
                  <a:pt x="129" y="533"/>
                </a:lnTo>
                <a:lnTo>
                  <a:pt x="104" y="519"/>
                </a:lnTo>
                <a:lnTo>
                  <a:pt x="83" y="498"/>
                </a:lnTo>
                <a:lnTo>
                  <a:pt x="65" y="473"/>
                </a:lnTo>
                <a:lnTo>
                  <a:pt x="47" y="444"/>
                </a:lnTo>
                <a:lnTo>
                  <a:pt x="29" y="408"/>
                </a:lnTo>
                <a:lnTo>
                  <a:pt x="18" y="372"/>
                </a:lnTo>
                <a:lnTo>
                  <a:pt x="8" y="333"/>
                </a:lnTo>
                <a:lnTo>
                  <a:pt x="4" y="290"/>
                </a:lnTo>
                <a:lnTo>
                  <a:pt x="0" y="232"/>
                </a:lnTo>
                <a:lnTo>
                  <a:pt x="8" y="182"/>
                </a:lnTo>
                <a:lnTo>
                  <a:pt x="18" y="132"/>
                </a:lnTo>
                <a:lnTo>
                  <a:pt x="33" y="93"/>
                </a:lnTo>
                <a:lnTo>
                  <a:pt x="54" y="57"/>
                </a:lnTo>
                <a:lnTo>
                  <a:pt x="79" y="28"/>
                </a:lnTo>
                <a:lnTo>
                  <a:pt x="90" y="17"/>
                </a:lnTo>
                <a:lnTo>
                  <a:pt x="104" y="10"/>
                </a:lnTo>
                <a:lnTo>
                  <a:pt x="122" y="3"/>
                </a:lnTo>
                <a:lnTo>
                  <a:pt x="137" y="0"/>
                </a:lnTo>
                <a:close/>
              </a:path>
            </a:pathLst>
          </a:custGeom>
          <a:solidFill>
            <a:srgbClr val="FFFFFF"/>
          </a:solidFill>
          <a:ln w="9525">
            <a:noFill/>
            <a:round/>
            <a:headEnd/>
            <a:tailEnd/>
          </a:ln>
        </p:spPr>
        <p:txBody>
          <a:bodyPr/>
          <a:lstStyle/>
          <a:p>
            <a:endParaRPr lang="en-US"/>
          </a:p>
        </p:txBody>
      </p:sp>
      <p:sp>
        <p:nvSpPr>
          <p:cNvPr id="38951" name="Freeform 41"/>
          <p:cNvSpPr>
            <a:spLocks/>
          </p:cNvSpPr>
          <p:nvPr/>
        </p:nvSpPr>
        <p:spPr bwMode="auto">
          <a:xfrm>
            <a:off x="3619500" y="3059113"/>
            <a:ext cx="703263" cy="1103312"/>
          </a:xfrm>
          <a:custGeom>
            <a:avLst/>
            <a:gdLst>
              <a:gd name="T0" fmla="*/ 2147483647 w 254"/>
              <a:gd name="T1" fmla="*/ 2147483647 h 498"/>
              <a:gd name="T2" fmla="*/ 2147483647 w 254"/>
              <a:gd name="T3" fmla="*/ 2147483647 h 498"/>
              <a:gd name="T4" fmla="*/ 2147483647 w 254"/>
              <a:gd name="T5" fmla="*/ 2147483647 h 498"/>
              <a:gd name="T6" fmla="*/ 2147483647 w 254"/>
              <a:gd name="T7" fmla="*/ 2147483647 h 498"/>
              <a:gd name="T8" fmla="*/ 2147483647 w 254"/>
              <a:gd name="T9" fmla="*/ 2147483647 h 498"/>
              <a:gd name="T10" fmla="*/ 2147483647 w 254"/>
              <a:gd name="T11" fmla="*/ 2147483647 h 498"/>
              <a:gd name="T12" fmla="*/ 2147483647 w 254"/>
              <a:gd name="T13" fmla="*/ 2147483647 h 498"/>
              <a:gd name="T14" fmla="*/ 2147483647 w 254"/>
              <a:gd name="T15" fmla="*/ 2147483647 h 498"/>
              <a:gd name="T16" fmla="*/ 2147483647 w 254"/>
              <a:gd name="T17" fmla="*/ 2147483647 h 498"/>
              <a:gd name="T18" fmla="*/ 2147483647 w 254"/>
              <a:gd name="T19" fmla="*/ 0 h 498"/>
              <a:gd name="T20" fmla="*/ 2147483647 w 254"/>
              <a:gd name="T21" fmla="*/ 0 h 498"/>
              <a:gd name="T22" fmla="*/ 2147483647 w 254"/>
              <a:gd name="T23" fmla="*/ 2147483647 h 498"/>
              <a:gd name="T24" fmla="*/ 2147483647 w 254"/>
              <a:gd name="T25" fmla="*/ 2147483647 h 498"/>
              <a:gd name="T26" fmla="*/ 2147483647 w 254"/>
              <a:gd name="T27" fmla="*/ 2147483647 h 498"/>
              <a:gd name="T28" fmla="*/ 2147483647 w 254"/>
              <a:gd name="T29" fmla="*/ 2147483647 h 498"/>
              <a:gd name="T30" fmla="*/ 2147483647 w 254"/>
              <a:gd name="T31" fmla="*/ 2147483647 h 498"/>
              <a:gd name="T32" fmla="*/ 2147483647 w 254"/>
              <a:gd name="T33" fmla="*/ 2147483647 h 498"/>
              <a:gd name="T34" fmla="*/ 2147483647 w 254"/>
              <a:gd name="T35" fmla="*/ 2147483647 h 498"/>
              <a:gd name="T36" fmla="*/ 2147483647 w 254"/>
              <a:gd name="T37" fmla="*/ 2147483647 h 498"/>
              <a:gd name="T38" fmla="*/ 2147483647 w 254"/>
              <a:gd name="T39" fmla="*/ 2147483647 h 498"/>
              <a:gd name="T40" fmla="*/ 2147483647 w 254"/>
              <a:gd name="T41" fmla="*/ 2147483647 h 498"/>
              <a:gd name="T42" fmla="*/ 2147483647 w 254"/>
              <a:gd name="T43" fmla="*/ 2147483647 h 498"/>
              <a:gd name="T44" fmla="*/ 2147483647 w 254"/>
              <a:gd name="T45" fmla="*/ 2147483647 h 498"/>
              <a:gd name="T46" fmla="*/ 2147483647 w 254"/>
              <a:gd name="T47" fmla="*/ 2147483647 h 498"/>
              <a:gd name="T48" fmla="*/ 2147483647 w 254"/>
              <a:gd name="T49" fmla="*/ 2147483647 h 498"/>
              <a:gd name="T50" fmla="*/ 2147483647 w 254"/>
              <a:gd name="T51" fmla="*/ 2147483647 h 498"/>
              <a:gd name="T52" fmla="*/ 2147483647 w 254"/>
              <a:gd name="T53" fmla="*/ 2147483647 h 498"/>
              <a:gd name="T54" fmla="*/ 2147483647 w 254"/>
              <a:gd name="T55" fmla="*/ 2147483647 h 498"/>
              <a:gd name="T56" fmla="*/ 2147483647 w 254"/>
              <a:gd name="T57" fmla="*/ 2147483647 h 498"/>
              <a:gd name="T58" fmla="*/ 2147483647 w 254"/>
              <a:gd name="T59" fmla="*/ 2147483647 h 498"/>
              <a:gd name="T60" fmla="*/ 2147483647 w 254"/>
              <a:gd name="T61" fmla="*/ 2147483647 h 498"/>
              <a:gd name="T62" fmla="*/ 0 w 254"/>
              <a:gd name="T63" fmla="*/ 2147483647 h 498"/>
              <a:gd name="T64" fmla="*/ 0 w 254"/>
              <a:gd name="T65" fmla="*/ 2147483647 h 498"/>
              <a:gd name="T66" fmla="*/ 2147483647 w 254"/>
              <a:gd name="T67" fmla="*/ 2147483647 h 498"/>
              <a:gd name="T68" fmla="*/ 2147483647 w 254"/>
              <a:gd name="T69" fmla="*/ 2147483647 h 498"/>
              <a:gd name="T70" fmla="*/ 2147483647 w 254"/>
              <a:gd name="T71" fmla="*/ 2147483647 h 498"/>
              <a:gd name="T72" fmla="*/ 2147483647 w 254"/>
              <a:gd name="T73" fmla="*/ 2147483647 h 498"/>
              <a:gd name="T74" fmla="*/ 2147483647 w 254"/>
              <a:gd name="T75" fmla="*/ 2147483647 h 498"/>
              <a:gd name="T76" fmla="*/ 2147483647 w 254"/>
              <a:gd name="T77" fmla="*/ 2147483647 h 498"/>
              <a:gd name="T78" fmla="*/ 2147483647 w 254"/>
              <a:gd name="T79" fmla="*/ 2147483647 h 498"/>
              <a:gd name="T80" fmla="*/ 2147483647 w 254"/>
              <a:gd name="T81" fmla="*/ 2147483647 h 498"/>
              <a:gd name="T82" fmla="*/ 2147483647 w 254"/>
              <a:gd name="T83" fmla="*/ 2147483647 h 498"/>
              <a:gd name="T84" fmla="*/ 2147483647 w 254"/>
              <a:gd name="T85" fmla="*/ 2147483647 h 498"/>
              <a:gd name="T86" fmla="*/ 2147483647 w 254"/>
              <a:gd name="T87" fmla="*/ 2147483647 h 498"/>
              <a:gd name="T88" fmla="*/ 2147483647 w 254"/>
              <a:gd name="T89" fmla="*/ 2147483647 h 498"/>
              <a:gd name="T90" fmla="*/ 2147483647 w 254"/>
              <a:gd name="T91" fmla="*/ 2147483647 h 498"/>
              <a:gd name="T92" fmla="*/ 2147483647 w 254"/>
              <a:gd name="T93" fmla="*/ 2147483647 h 498"/>
              <a:gd name="T94" fmla="*/ 2147483647 w 254"/>
              <a:gd name="T95" fmla="*/ 2147483647 h 498"/>
              <a:gd name="T96" fmla="*/ 2147483647 w 254"/>
              <a:gd name="T97" fmla="*/ 2147483647 h 498"/>
              <a:gd name="T98" fmla="*/ 2147483647 w 254"/>
              <a:gd name="T99" fmla="*/ 2147483647 h 498"/>
              <a:gd name="T100" fmla="*/ 2147483647 w 254"/>
              <a:gd name="T101" fmla="*/ 2147483647 h 498"/>
              <a:gd name="T102" fmla="*/ 2147483647 w 254"/>
              <a:gd name="T103" fmla="*/ 2147483647 h 49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54"/>
              <a:gd name="T157" fmla="*/ 0 h 498"/>
              <a:gd name="T158" fmla="*/ 254 w 254"/>
              <a:gd name="T159" fmla="*/ 498 h 49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54" h="498">
                <a:moveTo>
                  <a:pt x="251" y="219"/>
                </a:moveTo>
                <a:lnTo>
                  <a:pt x="251" y="219"/>
                </a:lnTo>
                <a:lnTo>
                  <a:pt x="247" y="187"/>
                </a:lnTo>
                <a:lnTo>
                  <a:pt x="240" y="151"/>
                </a:lnTo>
                <a:lnTo>
                  <a:pt x="233" y="119"/>
                </a:lnTo>
                <a:lnTo>
                  <a:pt x="222" y="90"/>
                </a:lnTo>
                <a:lnTo>
                  <a:pt x="208" y="65"/>
                </a:lnTo>
                <a:lnTo>
                  <a:pt x="194" y="40"/>
                </a:lnTo>
                <a:lnTo>
                  <a:pt x="176" y="18"/>
                </a:lnTo>
                <a:lnTo>
                  <a:pt x="161" y="0"/>
                </a:lnTo>
                <a:lnTo>
                  <a:pt x="183" y="36"/>
                </a:lnTo>
                <a:lnTo>
                  <a:pt x="201" y="83"/>
                </a:lnTo>
                <a:lnTo>
                  <a:pt x="215" y="133"/>
                </a:lnTo>
                <a:lnTo>
                  <a:pt x="222" y="187"/>
                </a:lnTo>
                <a:lnTo>
                  <a:pt x="226" y="230"/>
                </a:lnTo>
                <a:lnTo>
                  <a:pt x="222" y="269"/>
                </a:lnTo>
                <a:lnTo>
                  <a:pt x="219" y="309"/>
                </a:lnTo>
                <a:lnTo>
                  <a:pt x="208" y="341"/>
                </a:lnTo>
                <a:lnTo>
                  <a:pt x="197" y="373"/>
                </a:lnTo>
                <a:lnTo>
                  <a:pt x="183" y="402"/>
                </a:lnTo>
                <a:lnTo>
                  <a:pt x="168" y="427"/>
                </a:lnTo>
                <a:lnTo>
                  <a:pt x="150" y="448"/>
                </a:lnTo>
                <a:lnTo>
                  <a:pt x="122" y="445"/>
                </a:lnTo>
                <a:lnTo>
                  <a:pt x="93" y="448"/>
                </a:lnTo>
                <a:lnTo>
                  <a:pt x="64" y="455"/>
                </a:lnTo>
                <a:lnTo>
                  <a:pt x="36" y="466"/>
                </a:lnTo>
                <a:lnTo>
                  <a:pt x="18" y="455"/>
                </a:lnTo>
                <a:lnTo>
                  <a:pt x="0" y="441"/>
                </a:lnTo>
                <a:lnTo>
                  <a:pt x="14" y="459"/>
                </a:lnTo>
                <a:lnTo>
                  <a:pt x="32" y="477"/>
                </a:lnTo>
                <a:lnTo>
                  <a:pt x="47" y="488"/>
                </a:lnTo>
                <a:lnTo>
                  <a:pt x="64" y="498"/>
                </a:lnTo>
                <a:lnTo>
                  <a:pt x="93" y="488"/>
                </a:lnTo>
                <a:lnTo>
                  <a:pt x="122" y="481"/>
                </a:lnTo>
                <a:lnTo>
                  <a:pt x="150" y="477"/>
                </a:lnTo>
                <a:lnTo>
                  <a:pt x="176" y="481"/>
                </a:lnTo>
                <a:lnTo>
                  <a:pt x="197" y="459"/>
                </a:lnTo>
                <a:lnTo>
                  <a:pt x="211" y="434"/>
                </a:lnTo>
                <a:lnTo>
                  <a:pt x="226" y="405"/>
                </a:lnTo>
                <a:lnTo>
                  <a:pt x="237" y="373"/>
                </a:lnTo>
                <a:lnTo>
                  <a:pt x="247" y="341"/>
                </a:lnTo>
                <a:lnTo>
                  <a:pt x="251" y="301"/>
                </a:lnTo>
                <a:lnTo>
                  <a:pt x="254" y="262"/>
                </a:lnTo>
                <a:lnTo>
                  <a:pt x="251" y="219"/>
                </a:lnTo>
                <a:close/>
              </a:path>
            </a:pathLst>
          </a:custGeom>
          <a:solidFill>
            <a:srgbClr val="D6E1E3"/>
          </a:solidFill>
          <a:ln w="9525">
            <a:noFill/>
            <a:round/>
            <a:headEnd/>
            <a:tailEnd/>
          </a:ln>
        </p:spPr>
        <p:txBody>
          <a:bodyPr/>
          <a:lstStyle/>
          <a:p>
            <a:endParaRPr lang="en-US"/>
          </a:p>
        </p:txBody>
      </p:sp>
      <p:sp>
        <p:nvSpPr>
          <p:cNvPr id="38952" name="Freeform 42"/>
          <p:cNvSpPr>
            <a:spLocks/>
          </p:cNvSpPr>
          <p:nvPr/>
        </p:nvSpPr>
        <p:spPr bwMode="auto">
          <a:xfrm>
            <a:off x="3440113" y="2982913"/>
            <a:ext cx="874712" cy="711200"/>
          </a:xfrm>
          <a:custGeom>
            <a:avLst/>
            <a:gdLst>
              <a:gd name="T0" fmla="*/ 2147483647 w 316"/>
              <a:gd name="T1" fmla="*/ 2147483647 h 322"/>
              <a:gd name="T2" fmla="*/ 2147483647 w 316"/>
              <a:gd name="T3" fmla="*/ 2147483647 h 322"/>
              <a:gd name="T4" fmla="*/ 2147483647 w 316"/>
              <a:gd name="T5" fmla="*/ 2147483647 h 322"/>
              <a:gd name="T6" fmla="*/ 2147483647 w 316"/>
              <a:gd name="T7" fmla="*/ 2147483647 h 322"/>
              <a:gd name="T8" fmla="*/ 2147483647 w 316"/>
              <a:gd name="T9" fmla="*/ 2147483647 h 322"/>
              <a:gd name="T10" fmla="*/ 2147483647 w 316"/>
              <a:gd name="T11" fmla="*/ 2147483647 h 322"/>
              <a:gd name="T12" fmla="*/ 2147483647 w 316"/>
              <a:gd name="T13" fmla="*/ 2147483647 h 322"/>
              <a:gd name="T14" fmla="*/ 2147483647 w 316"/>
              <a:gd name="T15" fmla="*/ 2147483647 h 322"/>
              <a:gd name="T16" fmla="*/ 2147483647 w 316"/>
              <a:gd name="T17" fmla="*/ 2147483647 h 322"/>
              <a:gd name="T18" fmla="*/ 2147483647 w 316"/>
              <a:gd name="T19" fmla="*/ 2147483647 h 322"/>
              <a:gd name="T20" fmla="*/ 2147483647 w 316"/>
              <a:gd name="T21" fmla="*/ 2147483647 h 322"/>
              <a:gd name="T22" fmla="*/ 2147483647 w 316"/>
              <a:gd name="T23" fmla="*/ 2147483647 h 322"/>
              <a:gd name="T24" fmla="*/ 2147483647 w 316"/>
              <a:gd name="T25" fmla="*/ 2147483647 h 322"/>
              <a:gd name="T26" fmla="*/ 2147483647 w 316"/>
              <a:gd name="T27" fmla="*/ 2147483647 h 322"/>
              <a:gd name="T28" fmla="*/ 2147483647 w 316"/>
              <a:gd name="T29" fmla="*/ 2147483647 h 322"/>
              <a:gd name="T30" fmla="*/ 0 w 316"/>
              <a:gd name="T31" fmla="*/ 2147483647 h 322"/>
              <a:gd name="T32" fmla="*/ 2147483647 w 316"/>
              <a:gd name="T33" fmla="*/ 2147483647 h 322"/>
              <a:gd name="T34" fmla="*/ 2147483647 w 316"/>
              <a:gd name="T35" fmla="*/ 2147483647 h 322"/>
              <a:gd name="T36" fmla="*/ 2147483647 w 316"/>
              <a:gd name="T37" fmla="*/ 2147483647 h 322"/>
              <a:gd name="T38" fmla="*/ 2147483647 w 316"/>
              <a:gd name="T39" fmla="*/ 2147483647 h 322"/>
              <a:gd name="T40" fmla="*/ 2147483647 w 316"/>
              <a:gd name="T41" fmla="*/ 2147483647 h 322"/>
              <a:gd name="T42" fmla="*/ 2147483647 w 316"/>
              <a:gd name="T43" fmla="*/ 2147483647 h 322"/>
              <a:gd name="T44" fmla="*/ 2147483647 w 316"/>
              <a:gd name="T45" fmla="*/ 2147483647 h 322"/>
              <a:gd name="T46" fmla="*/ 2147483647 w 316"/>
              <a:gd name="T47" fmla="*/ 2147483647 h 322"/>
              <a:gd name="T48" fmla="*/ 2147483647 w 316"/>
              <a:gd name="T49" fmla="*/ 0 h 322"/>
              <a:gd name="T50" fmla="*/ 2147483647 w 316"/>
              <a:gd name="T51" fmla="*/ 0 h 322"/>
              <a:gd name="T52" fmla="*/ 2147483647 w 316"/>
              <a:gd name="T53" fmla="*/ 0 h 322"/>
              <a:gd name="T54" fmla="*/ 2147483647 w 316"/>
              <a:gd name="T55" fmla="*/ 2147483647 h 322"/>
              <a:gd name="T56" fmla="*/ 2147483647 w 316"/>
              <a:gd name="T57" fmla="*/ 2147483647 h 322"/>
              <a:gd name="T58" fmla="*/ 2147483647 w 316"/>
              <a:gd name="T59" fmla="*/ 2147483647 h 322"/>
              <a:gd name="T60" fmla="*/ 2147483647 w 316"/>
              <a:gd name="T61" fmla="*/ 2147483647 h 322"/>
              <a:gd name="T62" fmla="*/ 2147483647 w 316"/>
              <a:gd name="T63" fmla="*/ 2147483647 h 322"/>
              <a:gd name="T64" fmla="*/ 2147483647 w 316"/>
              <a:gd name="T65" fmla="*/ 2147483647 h 322"/>
              <a:gd name="T66" fmla="*/ 2147483647 w 316"/>
              <a:gd name="T67" fmla="*/ 2147483647 h 322"/>
              <a:gd name="T68" fmla="*/ 2147483647 w 316"/>
              <a:gd name="T69" fmla="*/ 2147483647 h 322"/>
              <a:gd name="T70" fmla="*/ 2147483647 w 316"/>
              <a:gd name="T71" fmla="*/ 2147483647 h 322"/>
              <a:gd name="T72" fmla="*/ 2147483647 w 316"/>
              <a:gd name="T73" fmla="*/ 2147483647 h 322"/>
              <a:gd name="T74" fmla="*/ 2147483647 w 316"/>
              <a:gd name="T75" fmla="*/ 2147483647 h 322"/>
              <a:gd name="T76" fmla="*/ 2147483647 w 316"/>
              <a:gd name="T77" fmla="*/ 2147483647 h 322"/>
              <a:gd name="T78" fmla="*/ 2147483647 w 316"/>
              <a:gd name="T79" fmla="*/ 2147483647 h 322"/>
              <a:gd name="T80" fmla="*/ 2147483647 w 316"/>
              <a:gd name="T81" fmla="*/ 2147483647 h 322"/>
              <a:gd name="T82" fmla="*/ 2147483647 w 316"/>
              <a:gd name="T83" fmla="*/ 2147483647 h 322"/>
              <a:gd name="T84" fmla="*/ 2147483647 w 316"/>
              <a:gd name="T85" fmla="*/ 2147483647 h 322"/>
              <a:gd name="T86" fmla="*/ 2147483647 w 316"/>
              <a:gd name="T87" fmla="*/ 2147483647 h 322"/>
              <a:gd name="T88" fmla="*/ 2147483647 w 316"/>
              <a:gd name="T89" fmla="*/ 2147483647 h 322"/>
              <a:gd name="T90" fmla="*/ 2147483647 w 316"/>
              <a:gd name="T91" fmla="*/ 2147483647 h 322"/>
              <a:gd name="T92" fmla="*/ 2147483647 w 316"/>
              <a:gd name="T93" fmla="*/ 2147483647 h 322"/>
              <a:gd name="T94" fmla="*/ 2147483647 w 316"/>
              <a:gd name="T95" fmla="*/ 2147483647 h 322"/>
              <a:gd name="T96" fmla="*/ 2147483647 w 316"/>
              <a:gd name="T97" fmla="*/ 2147483647 h 322"/>
              <a:gd name="T98" fmla="*/ 2147483647 w 316"/>
              <a:gd name="T99" fmla="*/ 2147483647 h 322"/>
              <a:gd name="T100" fmla="*/ 2147483647 w 316"/>
              <a:gd name="T101" fmla="*/ 2147483647 h 3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16"/>
              <a:gd name="T154" fmla="*/ 0 h 322"/>
              <a:gd name="T155" fmla="*/ 316 w 316"/>
              <a:gd name="T156" fmla="*/ 322 h 3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16" h="322">
                <a:moveTo>
                  <a:pt x="140" y="46"/>
                </a:moveTo>
                <a:lnTo>
                  <a:pt x="140" y="46"/>
                </a:lnTo>
                <a:lnTo>
                  <a:pt x="126" y="50"/>
                </a:lnTo>
                <a:lnTo>
                  <a:pt x="112" y="57"/>
                </a:lnTo>
                <a:lnTo>
                  <a:pt x="97" y="64"/>
                </a:lnTo>
                <a:lnTo>
                  <a:pt x="83" y="75"/>
                </a:lnTo>
                <a:lnTo>
                  <a:pt x="61" y="100"/>
                </a:lnTo>
                <a:lnTo>
                  <a:pt x="40" y="136"/>
                </a:lnTo>
                <a:lnTo>
                  <a:pt x="26" y="175"/>
                </a:lnTo>
                <a:lnTo>
                  <a:pt x="11" y="222"/>
                </a:lnTo>
                <a:lnTo>
                  <a:pt x="8" y="268"/>
                </a:lnTo>
                <a:lnTo>
                  <a:pt x="8" y="322"/>
                </a:lnTo>
                <a:lnTo>
                  <a:pt x="4" y="290"/>
                </a:lnTo>
                <a:lnTo>
                  <a:pt x="0" y="232"/>
                </a:lnTo>
                <a:lnTo>
                  <a:pt x="8" y="182"/>
                </a:lnTo>
                <a:lnTo>
                  <a:pt x="18" y="132"/>
                </a:lnTo>
                <a:lnTo>
                  <a:pt x="33" y="93"/>
                </a:lnTo>
                <a:lnTo>
                  <a:pt x="54" y="57"/>
                </a:lnTo>
                <a:lnTo>
                  <a:pt x="79" y="28"/>
                </a:lnTo>
                <a:lnTo>
                  <a:pt x="90" y="17"/>
                </a:lnTo>
                <a:lnTo>
                  <a:pt x="104" y="10"/>
                </a:lnTo>
                <a:lnTo>
                  <a:pt x="122" y="3"/>
                </a:lnTo>
                <a:lnTo>
                  <a:pt x="137" y="0"/>
                </a:lnTo>
                <a:lnTo>
                  <a:pt x="155" y="0"/>
                </a:lnTo>
                <a:lnTo>
                  <a:pt x="169" y="3"/>
                </a:lnTo>
                <a:lnTo>
                  <a:pt x="183" y="7"/>
                </a:lnTo>
                <a:lnTo>
                  <a:pt x="201" y="14"/>
                </a:lnTo>
                <a:lnTo>
                  <a:pt x="215" y="25"/>
                </a:lnTo>
                <a:lnTo>
                  <a:pt x="230" y="39"/>
                </a:lnTo>
                <a:lnTo>
                  <a:pt x="255" y="68"/>
                </a:lnTo>
                <a:lnTo>
                  <a:pt x="276" y="107"/>
                </a:lnTo>
                <a:lnTo>
                  <a:pt x="294" y="150"/>
                </a:lnTo>
                <a:lnTo>
                  <a:pt x="309" y="200"/>
                </a:lnTo>
                <a:lnTo>
                  <a:pt x="316" y="254"/>
                </a:lnTo>
                <a:lnTo>
                  <a:pt x="316" y="268"/>
                </a:lnTo>
                <a:lnTo>
                  <a:pt x="309" y="222"/>
                </a:lnTo>
                <a:lnTo>
                  <a:pt x="291" y="179"/>
                </a:lnTo>
                <a:lnTo>
                  <a:pt x="273" y="139"/>
                </a:lnTo>
                <a:lnTo>
                  <a:pt x="251" y="107"/>
                </a:lnTo>
                <a:lnTo>
                  <a:pt x="226" y="78"/>
                </a:lnTo>
                <a:lnTo>
                  <a:pt x="201" y="60"/>
                </a:lnTo>
                <a:lnTo>
                  <a:pt x="187" y="53"/>
                </a:lnTo>
                <a:lnTo>
                  <a:pt x="172" y="50"/>
                </a:lnTo>
                <a:lnTo>
                  <a:pt x="158" y="46"/>
                </a:lnTo>
                <a:lnTo>
                  <a:pt x="140" y="46"/>
                </a:lnTo>
                <a:close/>
              </a:path>
            </a:pathLst>
          </a:custGeom>
          <a:solidFill>
            <a:srgbClr val="E6E6E6"/>
          </a:solidFill>
          <a:ln w="9525">
            <a:noFill/>
            <a:round/>
            <a:headEnd/>
            <a:tailEnd/>
          </a:ln>
        </p:spPr>
        <p:txBody>
          <a:bodyPr/>
          <a:lstStyle/>
          <a:p>
            <a:endParaRPr lang="en-US"/>
          </a:p>
        </p:txBody>
      </p:sp>
      <p:sp>
        <p:nvSpPr>
          <p:cNvPr id="38953" name="Freeform 43"/>
          <p:cNvSpPr>
            <a:spLocks/>
          </p:cNvSpPr>
          <p:nvPr/>
        </p:nvSpPr>
        <p:spPr bwMode="auto">
          <a:xfrm>
            <a:off x="3519488" y="4100513"/>
            <a:ext cx="776287" cy="292100"/>
          </a:xfrm>
          <a:custGeom>
            <a:avLst/>
            <a:gdLst>
              <a:gd name="T0" fmla="*/ 2147483647 w 280"/>
              <a:gd name="T1" fmla="*/ 2147483647 h 132"/>
              <a:gd name="T2" fmla="*/ 2147483647 w 280"/>
              <a:gd name="T3" fmla="*/ 2147483647 h 132"/>
              <a:gd name="T4" fmla="*/ 2147483647 w 280"/>
              <a:gd name="T5" fmla="*/ 2147483647 h 132"/>
              <a:gd name="T6" fmla="*/ 2147483647 w 280"/>
              <a:gd name="T7" fmla="*/ 2147483647 h 132"/>
              <a:gd name="T8" fmla="*/ 2147483647 w 280"/>
              <a:gd name="T9" fmla="*/ 0 h 132"/>
              <a:gd name="T10" fmla="*/ 2147483647 w 280"/>
              <a:gd name="T11" fmla="*/ 2147483647 h 132"/>
              <a:gd name="T12" fmla="*/ 2147483647 w 280"/>
              <a:gd name="T13" fmla="*/ 2147483647 h 132"/>
              <a:gd name="T14" fmla="*/ 2147483647 w 280"/>
              <a:gd name="T15" fmla="*/ 2147483647 h 132"/>
              <a:gd name="T16" fmla="*/ 2147483647 w 280"/>
              <a:gd name="T17" fmla="*/ 2147483647 h 132"/>
              <a:gd name="T18" fmla="*/ 2147483647 w 280"/>
              <a:gd name="T19" fmla="*/ 2147483647 h 132"/>
              <a:gd name="T20" fmla="*/ 2147483647 w 280"/>
              <a:gd name="T21" fmla="*/ 2147483647 h 132"/>
              <a:gd name="T22" fmla="*/ 2147483647 w 280"/>
              <a:gd name="T23" fmla="*/ 2147483647 h 132"/>
              <a:gd name="T24" fmla="*/ 0 w 280"/>
              <a:gd name="T25" fmla="*/ 2147483647 h 132"/>
              <a:gd name="T26" fmla="*/ 0 w 280"/>
              <a:gd name="T27" fmla="*/ 2147483647 h 132"/>
              <a:gd name="T28" fmla="*/ 2147483647 w 280"/>
              <a:gd name="T29" fmla="*/ 2147483647 h 132"/>
              <a:gd name="T30" fmla="*/ 2147483647 w 280"/>
              <a:gd name="T31" fmla="*/ 2147483647 h 132"/>
              <a:gd name="T32" fmla="*/ 2147483647 w 280"/>
              <a:gd name="T33" fmla="*/ 2147483647 h 132"/>
              <a:gd name="T34" fmla="*/ 2147483647 w 280"/>
              <a:gd name="T35" fmla="*/ 2147483647 h 132"/>
              <a:gd name="T36" fmla="*/ 2147483647 w 280"/>
              <a:gd name="T37" fmla="*/ 2147483647 h 132"/>
              <a:gd name="T38" fmla="*/ 2147483647 w 280"/>
              <a:gd name="T39" fmla="*/ 2147483647 h 132"/>
              <a:gd name="T40" fmla="*/ 2147483647 w 280"/>
              <a:gd name="T41" fmla="*/ 2147483647 h 132"/>
              <a:gd name="T42" fmla="*/ 2147483647 w 280"/>
              <a:gd name="T43" fmla="*/ 2147483647 h 132"/>
              <a:gd name="T44" fmla="*/ 2147483647 w 280"/>
              <a:gd name="T45" fmla="*/ 2147483647 h 132"/>
              <a:gd name="T46" fmla="*/ 2147483647 w 280"/>
              <a:gd name="T47" fmla="*/ 2147483647 h 132"/>
              <a:gd name="T48" fmla="*/ 2147483647 w 280"/>
              <a:gd name="T49" fmla="*/ 2147483647 h 132"/>
              <a:gd name="T50" fmla="*/ 2147483647 w 280"/>
              <a:gd name="T51" fmla="*/ 2147483647 h 13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0"/>
              <a:gd name="T79" fmla="*/ 0 h 132"/>
              <a:gd name="T80" fmla="*/ 280 w 280"/>
              <a:gd name="T81" fmla="*/ 132 h 13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0" h="132">
                <a:moveTo>
                  <a:pt x="280" y="21"/>
                </a:moveTo>
                <a:lnTo>
                  <a:pt x="280" y="21"/>
                </a:lnTo>
                <a:lnTo>
                  <a:pt x="247" y="11"/>
                </a:lnTo>
                <a:lnTo>
                  <a:pt x="212" y="3"/>
                </a:lnTo>
                <a:lnTo>
                  <a:pt x="172" y="0"/>
                </a:lnTo>
                <a:lnTo>
                  <a:pt x="151" y="3"/>
                </a:lnTo>
                <a:lnTo>
                  <a:pt x="126" y="7"/>
                </a:lnTo>
                <a:lnTo>
                  <a:pt x="104" y="18"/>
                </a:lnTo>
                <a:lnTo>
                  <a:pt x="79" y="28"/>
                </a:lnTo>
                <a:lnTo>
                  <a:pt x="57" y="46"/>
                </a:lnTo>
                <a:lnTo>
                  <a:pt x="36" y="68"/>
                </a:lnTo>
                <a:lnTo>
                  <a:pt x="18" y="97"/>
                </a:lnTo>
                <a:lnTo>
                  <a:pt x="0" y="132"/>
                </a:lnTo>
                <a:lnTo>
                  <a:pt x="11" y="111"/>
                </a:lnTo>
                <a:lnTo>
                  <a:pt x="32" y="89"/>
                </a:lnTo>
                <a:lnTo>
                  <a:pt x="57" y="64"/>
                </a:lnTo>
                <a:lnTo>
                  <a:pt x="75" y="54"/>
                </a:lnTo>
                <a:lnTo>
                  <a:pt x="97" y="43"/>
                </a:lnTo>
                <a:lnTo>
                  <a:pt x="118" y="32"/>
                </a:lnTo>
                <a:lnTo>
                  <a:pt x="143" y="25"/>
                </a:lnTo>
                <a:lnTo>
                  <a:pt x="172" y="21"/>
                </a:lnTo>
                <a:lnTo>
                  <a:pt x="204" y="18"/>
                </a:lnTo>
                <a:lnTo>
                  <a:pt x="240" y="18"/>
                </a:lnTo>
                <a:lnTo>
                  <a:pt x="280" y="21"/>
                </a:lnTo>
                <a:close/>
              </a:path>
            </a:pathLst>
          </a:custGeom>
          <a:solidFill>
            <a:srgbClr val="FFA600"/>
          </a:solidFill>
          <a:ln w="9525">
            <a:noFill/>
            <a:round/>
            <a:headEnd/>
            <a:tailEnd/>
          </a:ln>
        </p:spPr>
        <p:txBody>
          <a:bodyPr/>
          <a:lstStyle/>
          <a:p>
            <a:endParaRPr lang="en-US"/>
          </a:p>
        </p:txBody>
      </p:sp>
      <p:sp>
        <p:nvSpPr>
          <p:cNvPr id="38954" name="Freeform 44"/>
          <p:cNvSpPr>
            <a:spLocks/>
          </p:cNvSpPr>
          <p:nvPr/>
        </p:nvSpPr>
        <p:spPr bwMode="auto">
          <a:xfrm>
            <a:off x="3700463" y="4170363"/>
            <a:ext cx="465137" cy="246062"/>
          </a:xfrm>
          <a:custGeom>
            <a:avLst/>
            <a:gdLst>
              <a:gd name="T0" fmla="*/ 0 w 168"/>
              <a:gd name="T1" fmla="*/ 2147483647 h 111"/>
              <a:gd name="T2" fmla="*/ 0 w 168"/>
              <a:gd name="T3" fmla="*/ 2147483647 h 111"/>
              <a:gd name="T4" fmla="*/ 2147483647 w 168"/>
              <a:gd name="T5" fmla="*/ 2147483647 h 111"/>
              <a:gd name="T6" fmla="*/ 2147483647 w 168"/>
              <a:gd name="T7" fmla="*/ 2147483647 h 111"/>
              <a:gd name="T8" fmla="*/ 2147483647 w 168"/>
              <a:gd name="T9" fmla="*/ 2147483647 h 111"/>
              <a:gd name="T10" fmla="*/ 2147483647 w 168"/>
              <a:gd name="T11" fmla="*/ 2147483647 h 111"/>
              <a:gd name="T12" fmla="*/ 2147483647 w 168"/>
              <a:gd name="T13" fmla="*/ 2147483647 h 111"/>
              <a:gd name="T14" fmla="*/ 2147483647 w 168"/>
              <a:gd name="T15" fmla="*/ 2147483647 h 111"/>
              <a:gd name="T16" fmla="*/ 2147483647 w 168"/>
              <a:gd name="T17" fmla="*/ 2147483647 h 111"/>
              <a:gd name="T18" fmla="*/ 2147483647 w 168"/>
              <a:gd name="T19" fmla="*/ 2147483647 h 111"/>
              <a:gd name="T20" fmla="*/ 2147483647 w 168"/>
              <a:gd name="T21" fmla="*/ 2147483647 h 111"/>
              <a:gd name="T22" fmla="*/ 2147483647 w 168"/>
              <a:gd name="T23" fmla="*/ 2147483647 h 111"/>
              <a:gd name="T24" fmla="*/ 2147483647 w 168"/>
              <a:gd name="T25" fmla="*/ 2147483647 h 111"/>
              <a:gd name="T26" fmla="*/ 2147483647 w 168"/>
              <a:gd name="T27" fmla="*/ 2147483647 h 111"/>
              <a:gd name="T28" fmla="*/ 2147483647 w 168"/>
              <a:gd name="T29" fmla="*/ 2147483647 h 111"/>
              <a:gd name="T30" fmla="*/ 2147483647 w 168"/>
              <a:gd name="T31" fmla="*/ 2147483647 h 111"/>
              <a:gd name="T32" fmla="*/ 2147483647 w 168"/>
              <a:gd name="T33" fmla="*/ 2147483647 h 111"/>
              <a:gd name="T34" fmla="*/ 2147483647 w 168"/>
              <a:gd name="T35" fmla="*/ 2147483647 h 111"/>
              <a:gd name="T36" fmla="*/ 2147483647 w 168"/>
              <a:gd name="T37" fmla="*/ 2147483647 h 111"/>
              <a:gd name="T38" fmla="*/ 2147483647 w 168"/>
              <a:gd name="T39" fmla="*/ 2147483647 h 111"/>
              <a:gd name="T40" fmla="*/ 2147483647 w 168"/>
              <a:gd name="T41" fmla="*/ 2147483647 h 111"/>
              <a:gd name="T42" fmla="*/ 2147483647 w 168"/>
              <a:gd name="T43" fmla="*/ 2147483647 h 111"/>
              <a:gd name="T44" fmla="*/ 2147483647 w 168"/>
              <a:gd name="T45" fmla="*/ 2147483647 h 111"/>
              <a:gd name="T46" fmla="*/ 2147483647 w 168"/>
              <a:gd name="T47" fmla="*/ 2147483647 h 111"/>
              <a:gd name="T48" fmla="*/ 2147483647 w 168"/>
              <a:gd name="T49" fmla="*/ 2147483647 h 111"/>
              <a:gd name="T50" fmla="*/ 2147483647 w 168"/>
              <a:gd name="T51" fmla="*/ 2147483647 h 111"/>
              <a:gd name="T52" fmla="*/ 2147483647 w 168"/>
              <a:gd name="T53" fmla="*/ 0 h 111"/>
              <a:gd name="T54" fmla="*/ 2147483647 w 168"/>
              <a:gd name="T55" fmla="*/ 2147483647 h 111"/>
              <a:gd name="T56" fmla="*/ 2147483647 w 168"/>
              <a:gd name="T57" fmla="*/ 2147483647 h 111"/>
              <a:gd name="T58" fmla="*/ 2147483647 w 168"/>
              <a:gd name="T59" fmla="*/ 2147483647 h 111"/>
              <a:gd name="T60" fmla="*/ 2147483647 w 168"/>
              <a:gd name="T61" fmla="*/ 2147483647 h 111"/>
              <a:gd name="T62" fmla="*/ 2147483647 w 168"/>
              <a:gd name="T63" fmla="*/ 2147483647 h 111"/>
              <a:gd name="T64" fmla="*/ 2147483647 w 168"/>
              <a:gd name="T65" fmla="*/ 2147483647 h 111"/>
              <a:gd name="T66" fmla="*/ 2147483647 w 168"/>
              <a:gd name="T67" fmla="*/ 2147483647 h 111"/>
              <a:gd name="T68" fmla="*/ 2147483647 w 168"/>
              <a:gd name="T69" fmla="*/ 2147483647 h 111"/>
              <a:gd name="T70" fmla="*/ 0 w 168"/>
              <a:gd name="T71" fmla="*/ 2147483647 h 111"/>
              <a:gd name="T72" fmla="*/ 0 w 168"/>
              <a:gd name="T73" fmla="*/ 2147483647 h 111"/>
              <a:gd name="T74" fmla="*/ 0 w 168"/>
              <a:gd name="T75" fmla="*/ 2147483647 h 1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8"/>
              <a:gd name="T115" fmla="*/ 0 h 111"/>
              <a:gd name="T116" fmla="*/ 168 w 168"/>
              <a:gd name="T117" fmla="*/ 111 h 1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8" h="111">
                <a:moveTo>
                  <a:pt x="0" y="68"/>
                </a:moveTo>
                <a:lnTo>
                  <a:pt x="0" y="68"/>
                </a:lnTo>
                <a:lnTo>
                  <a:pt x="3" y="79"/>
                </a:lnTo>
                <a:lnTo>
                  <a:pt x="10" y="90"/>
                </a:lnTo>
                <a:lnTo>
                  <a:pt x="18" y="97"/>
                </a:lnTo>
                <a:lnTo>
                  <a:pt x="32" y="104"/>
                </a:lnTo>
                <a:lnTo>
                  <a:pt x="43" y="108"/>
                </a:lnTo>
                <a:lnTo>
                  <a:pt x="61" y="111"/>
                </a:lnTo>
                <a:lnTo>
                  <a:pt x="75" y="111"/>
                </a:lnTo>
                <a:lnTo>
                  <a:pt x="93" y="111"/>
                </a:lnTo>
                <a:lnTo>
                  <a:pt x="111" y="108"/>
                </a:lnTo>
                <a:lnTo>
                  <a:pt x="125" y="100"/>
                </a:lnTo>
                <a:lnTo>
                  <a:pt x="139" y="97"/>
                </a:lnTo>
                <a:lnTo>
                  <a:pt x="150" y="86"/>
                </a:lnTo>
                <a:lnTo>
                  <a:pt x="161" y="79"/>
                </a:lnTo>
                <a:lnTo>
                  <a:pt x="165" y="68"/>
                </a:lnTo>
                <a:lnTo>
                  <a:pt x="168" y="57"/>
                </a:lnTo>
                <a:lnTo>
                  <a:pt x="168" y="47"/>
                </a:lnTo>
                <a:lnTo>
                  <a:pt x="168" y="36"/>
                </a:lnTo>
                <a:lnTo>
                  <a:pt x="161" y="25"/>
                </a:lnTo>
                <a:lnTo>
                  <a:pt x="150" y="18"/>
                </a:lnTo>
                <a:lnTo>
                  <a:pt x="139" y="11"/>
                </a:lnTo>
                <a:lnTo>
                  <a:pt x="125" y="7"/>
                </a:lnTo>
                <a:lnTo>
                  <a:pt x="111" y="4"/>
                </a:lnTo>
                <a:lnTo>
                  <a:pt x="96" y="0"/>
                </a:lnTo>
                <a:lnTo>
                  <a:pt x="78" y="4"/>
                </a:lnTo>
                <a:lnTo>
                  <a:pt x="61" y="7"/>
                </a:lnTo>
                <a:lnTo>
                  <a:pt x="46" y="11"/>
                </a:lnTo>
                <a:lnTo>
                  <a:pt x="32" y="18"/>
                </a:lnTo>
                <a:lnTo>
                  <a:pt x="21" y="25"/>
                </a:lnTo>
                <a:lnTo>
                  <a:pt x="10" y="36"/>
                </a:lnTo>
                <a:lnTo>
                  <a:pt x="3" y="47"/>
                </a:lnTo>
                <a:lnTo>
                  <a:pt x="0" y="57"/>
                </a:lnTo>
                <a:lnTo>
                  <a:pt x="0" y="68"/>
                </a:lnTo>
                <a:close/>
              </a:path>
            </a:pathLst>
          </a:custGeom>
          <a:solidFill>
            <a:srgbClr val="FFFA00"/>
          </a:solidFill>
          <a:ln w="9525">
            <a:noFill/>
            <a:round/>
            <a:headEnd/>
            <a:tailEnd/>
          </a:ln>
        </p:spPr>
        <p:txBody>
          <a:bodyPr/>
          <a:lstStyle/>
          <a:p>
            <a:endParaRPr lang="en-US"/>
          </a:p>
        </p:txBody>
      </p:sp>
      <p:sp>
        <p:nvSpPr>
          <p:cNvPr id="38955" name="Freeform 45"/>
          <p:cNvSpPr>
            <a:spLocks/>
          </p:cNvSpPr>
          <p:nvPr/>
        </p:nvSpPr>
        <p:spPr bwMode="auto">
          <a:xfrm>
            <a:off x="3708400" y="4179888"/>
            <a:ext cx="457200" cy="236537"/>
          </a:xfrm>
          <a:custGeom>
            <a:avLst/>
            <a:gdLst>
              <a:gd name="T0" fmla="*/ 2147483647 w 165"/>
              <a:gd name="T1" fmla="*/ 2147483647 h 107"/>
              <a:gd name="T2" fmla="*/ 2147483647 w 165"/>
              <a:gd name="T3" fmla="*/ 2147483647 h 107"/>
              <a:gd name="T4" fmla="*/ 2147483647 w 165"/>
              <a:gd name="T5" fmla="*/ 2147483647 h 107"/>
              <a:gd name="T6" fmla="*/ 2147483647 w 165"/>
              <a:gd name="T7" fmla="*/ 2147483647 h 107"/>
              <a:gd name="T8" fmla="*/ 2147483647 w 165"/>
              <a:gd name="T9" fmla="*/ 2147483647 h 107"/>
              <a:gd name="T10" fmla="*/ 2147483647 w 165"/>
              <a:gd name="T11" fmla="*/ 2147483647 h 107"/>
              <a:gd name="T12" fmla="*/ 2147483647 w 165"/>
              <a:gd name="T13" fmla="*/ 2147483647 h 107"/>
              <a:gd name="T14" fmla="*/ 2147483647 w 165"/>
              <a:gd name="T15" fmla="*/ 0 h 107"/>
              <a:gd name="T16" fmla="*/ 2147483647 w 165"/>
              <a:gd name="T17" fmla="*/ 0 h 107"/>
              <a:gd name="T18" fmla="*/ 2147483647 w 165"/>
              <a:gd name="T19" fmla="*/ 0 h 107"/>
              <a:gd name="T20" fmla="*/ 2147483647 w 165"/>
              <a:gd name="T21" fmla="*/ 0 h 107"/>
              <a:gd name="T22" fmla="*/ 2147483647 w 165"/>
              <a:gd name="T23" fmla="*/ 2147483647 h 107"/>
              <a:gd name="T24" fmla="*/ 2147483647 w 165"/>
              <a:gd name="T25" fmla="*/ 2147483647 h 107"/>
              <a:gd name="T26" fmla="*/ 2147483647 w 165"/>
              <a:gd name="T27" fmla="*/ 2147483647 h 107"/>
              <a:gd name="T28" fmla="*/ 2147483647 w 165"/>
              <a:gd name="T29" fmla="*/ 2147483647 h 107"/>
              <a:gd name="T30" fmla="*/ 2147483647 w 165"/>
              <a:gd name="T31" fmla="*/ 2147483647 h 107"/>
              <a:gd name="T32" fmla="*/ 2147483647 w 165"/>
              <a:gd name="T33" fmla="*/ 2147483647 h 107"/>
              <a:gd name="T34" fmla="*/ 0 w 165"/>
              <a:gd name="T35" fmla="*/ 2147483647 h 107"/>
              <a:gd name="T36" fmla="*/ 0 w 165"/>
              <a:gd name="T37" fmla="*/ 2147483647 h 107"/>
              <a:gd name="T38" fmla="*/ 0 w 165"/>
              <a:gd name="T39" fmla="*/ 2147483647 h 107"/>
              <a:gd name="T40" fmla="*/ 2147483647 w 165"/>
              <a:gd name="T41" fmla="*/ 2147483647 h 107"/>
              <a:gd name="T42" fmla="*/ 2147483647 w 165"/>
              <a:gd name="T43" fmla="*/ 2147483647 h 107"/>
              <a:gd name="T44" fmla="*/ 2147483647 w 165"/>
              <a:gd name="T45" fmla="*/ 2147483647 h 107"/>
              <a:gd name="T46" fmla="*/ 2147483647 w 165"/>
              <a:gd name="T47" fmla="*/ 2147483647 h 107"/>
              <a:gd name="T48" fmla="*/ 2147483647 w 165"/>
              <a:gd name="T49" fmla="*/ 2147483647 h 107"/>
              <a:gd name="T50" fmla="*/ 2147483647 w 165"/>
              <a:gd name="T51" fmla="*/ 2147483647 h 107"/>
              <a:gd name="T52" fmla="*/ 2147483647 w 165"/>
              <a:gd name="T53" fmla="*/ 2147483647 h 107"/>
              <a:gd name="T54" fmla="*/ 2147483647 w 165"/>
              <a:gd name="T55" fmla="*/ 2147483647 h 107"/>
              <a:gd name="T56" fmla="*/ 2147483647 w 165"/>
              <a:gd name="T57" fmla="*/ 2147483647 h 107"/>
              <a:gd name="T58" fmla="*/ 2147483647 w 165"/>
              <a:gd name="T59" fmla="*/ 2147483647 h 107"/>
              <a:gd name="T60" fmla="*/ 2147483647 w 165"/>
              <a:gd name="T61" fmla="*/ 2147483647 h 107"/>
              <a:gd name="T62" fmla="*/ 2147483647 w 165"/>
              <a:gd name="T63" fmla="*/ 2147483647 h 107"/>
              <a:gd name="T64" fmla="*/ 2147483647 w 165"/>
              <a:gd name="T65" fmla="*/ 2147483647 h 107"/>
              <a:gd name="T66" fmla="*/ 2147483647 w 165"/>
              <a:gd name="T67" fmla="*/ 2147483647 h 107"/>
              <a:gd name="T68" fmla="*/ 2147483647 w 165"/>
              <a:gd name="T69" fmla="*/ 2147483647 h 107"/>
              <a:gd name="T70" fmla="*/ 2147483647 w 165"/>
              <a:gd name="T71" fmla="*/ 2147483647 h 107"/>
              <a:gd name="T72" fmla="*/ 2147483647 w 165"/>
              <a:gd name="T73" fmla="*/ 2147483647 h 107"/>
              <a:gd name="T74" fmla="*/ 2147483647 w 165"/>
              <a:gd name="T75" fmla="*/ 2147483647 h 1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5"/>
              <a:gd name="T115" fmla="*/ 0 h 107"/>
              <a:gd name="T116" fmla="*/ 165 w 165"/>
              <a:gd name="T117" fmla="*/ 107 h 1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5" h="107">
                <a:moveTo>
                  <a:pt x="165" y="43"/>
                </a:moveTo>
                <a:lnTo>
                  <a:pt x="165" y="43"/>
                </a:lnTo>
                <a:lnTo>
                  <a:pt x="162" y="32"/>
                </a:lnTo>
                <a:lnTo>
                  <a:pt x="154" y="21"/>
                </a:lnTo>
                <a:lnTo>
                  <a:pt x="147" y="14"/>
                </a:lnTo>
                <a:lnTo>
                  <a:pt x="136" y="7"/>
                </a:lnTo>
                <a:lnTo>
                  <a:pt x="122" y="3"/>
                </a:lnTo>
                <a:lnTo>
                  <a:pt x="108" y="0"/>
                </a:lnTo>
                <a:lnTo>
                  <a:pt x="93" y="0"/>
                </a:lnTo>
                <a:lnTo>
                  <a:pt x="75" y="0"/>
                </a:lnTo>
                <a:lnTo>
                  <a:pt x="58" y="3"/>
                </a:lnTo>
                <a:lnTo>
                  <a:pt x="43" y="10"/>
                </a:lnTo>
                <a:lnTo>
                  <a:pt x="32" y="14"/>
                </a:lnTo>
                <a:lnTo>
                  <a:pt x="18" y="25"/>
                </a:lnTo>
                <a:lnTo>
                  <a:pt x="11" y="32"/>
                </a:lnTo>
                <a:lnTo>
                  <a:pt x="4" y="43"/>
                </a:lnTo>
                <a:lnTo>
                  <a:pt x="0" y="53"/>
                </a:lnTo>
                <a:lnTo>
                  <a:pt x="0" y="64"/>
                </a:lnTo>
                <a:lnTo>
                  <a:pt x="4" y="75"/>
                </a:lnTo>
                <a:lnTo>
                  <a:pt x="11" y="82"/>
                </a:lnTo>
                <a:lnTo>
                  <a:pt x="18" y="89"/>
                </a:lnTo>
                <a:lnTo>
                  <a:pt x="29" y="96"/>
                </a:lnTo>
                <a:lnTo>
                  <a:pt x="43" y="104"/>
                </a:lnTo>
                <a:lnTo>
                  <a:pt x="58" y="104"/>
                </a:lnTo>
                <a:lnTo>
                  <a:pt x="72" y="107"/>
                </a:lnTo>
                <a:lnTo>
                  <a:pt x="90" y="104"/>
                </a:lnTo>
                <a:lnTo>
                  <a:pt x="104" y="100"/>
                </a:lnTo>
                <a:lnTo>
                  <a:pt x="122" y="96"/>
                </a:lnTo>
                <a:lnTo>
                  <a:pt x="133" y="89"/>
                </a:lnTo>
                <a:lnTo>
                  <a:pt x="144" y="82"/>
                </a:lnTo>
                <a:lnTo>
                  <a:pt x="154" y="71"/>
                </a:lnTo>
                <a:lnTo>
                  <a:pt x="162" y="64"/>
                </a:lnTo>
                <a:lnTo>
                  <a:pt x="165" y="53"/>
                </a:lnTo>
                <a:lnTo>
                  <a:pt x="165" y="43"/>
                </a:lnTo>
                <a:close/>
              </a:path>
            </a:pathLst>
          </a:custGeom>
          <a:solidFill>
            <a:srgbClr val="FFF700"/>
          </a:solidFill>
          <a:ln w="9525">
            <a:noFill/>
            <a:round/>
            <a:headEnd/>
            <a:tailEnd/>
          </a:ln>
        </p:spPr>
        <p:txBody>
          <a:bodyPr/>
          <a:lstStyle/>
          <a:p>
            <a:endParaRPr lang="en-US"/>
          </a:p>
        </p:txBody>
      </p:sp>
      <p:sp>
        <p:nvSpPr>
          <p:cNvPr id="38956" name="Freeform 46"/>
          <p:cNvSpPr>
            <a:spLocks/>
          </p:cNvSpPr>
          <p:nvPr/>
        </p:nvSpPr>
        <p:spPr bwMode="auto">
          <a:xfrm>
            <a:off x="3719513" y="4186238"/>
            <a:ext cx="438150" cy="223837"/>
          </a:xfrm>
          <a:custGeom>
            <a:avLst/>
            <a:gdLst>
              <a:gd name="T0" fmla="*/ 2147483647 w 158"/>
              <a:gd name="T1" fmla="*/ 2147483647 h 101"/>
              <a:gd name="T2" fmla="*/ 2147483647 w 158"/>
              <a:gd name="T3" fmla="*/ 2147483647 h 101"/>
              <a:gd name="T4" fmla="*/ 2147483647 w 158"/>
              <a:gd name="T5" fmla="*/ 2147483647 h 101"/>
              <a:gd name="T6" fmla="*/ 2147483647 w 158"/>
              <a:gd name="T7" fmla="*/ 2147483647 h 101"/>
              <a:gd name="T8" fmla="*/ 2147483647 w 158"/>
              <a:gd name="T9" fmla="*/ 2147483647 h 101"/>
              <a:gd name="T10" fmla="*/ 2147483647 w 158"/>
              <a:gd name="T11" fmla="*/ 2147483647 h 101"/>
              <a:gd name="T12" fmla="*/ 2147483647 w 158"/>
              <a:gd name="T13" fmla="*/ 0 h 101"/>
              <a:gd name="T14" fmla="*/ 2147483647 w 158"/>
              <a:gd name="T15" fmla="*/ 0 h 101"/>
              <a:gd name="T16" fmla="*/ 2147483647 w 158"/>
              <a:gd name="T17" fmla="*/ 0 h 101"/>
              <a:gd name="T18" fmla="*/ 2147483647 w 158"/>
              <a:gd name="T19" fmla="*/ 2147483647 h 101"/>
              <a:gd name="T20" fmla="*/ 2147483647 w 158"/>
              <a:gd name="T21" fmla="*/ 2147483647 h 101"/>
              <a:gd name="T22" fmla="*/ 2147483647 w 158"/>
              <a:gd name="T23" fmla="*/ 2147483647 h 101"/>
              <a:gd name="T24" fmla="*/ 2147483647 w 158"/>
              <a:gd name="T25" fmla="*/ 2147483647 h 101"/>
              <a:gd name="T26" fmla="*/ 0 w 158"/>
              <a:gd name="T27" fmla="*/ 2147483647 h 101"/>
              <a:gd name="T28" fmla="*/ 0 w 158"/>
              <a:gd name="T29" fmla="*/ 2147483647 h 101"/>
              <a:gd name="T30" fmla="*/ 0 w 158"/>
              <a:gd name="T31" fmla="*/ 2147483647 h 101"/>
              <a:gd name="T32" fmla="*/ 2147483647 w 158"/>
              <a:gd name="T33" fmla="*/ 2147483647 h 101"/>
              <a:gd name="T34" fmla="*/ 2147483647 w 158"/>
              <a:gd name="T35" fmla="*/ 2147483647 h 101"/>
              <a:gd name="T36" fmla="*/ 2147483647 w 158"/>
              <a:gd name="T37" fmla="*/ 2147483647 h 101"/>
              <a:gd name="T38" fmla="*/ 2147483647 w 158"/>
              <a:gd name="T39" fmla="*/ 2147483647 h 101"/>
              <a:gd name="T40" fmla="*/ 2147483647 w 158"/>
              <a:gd name="T41" fmla="*/ 2147483647 h 101"/>
              <a:gd name="T42" fmla="*/ 2147483647 w 158"/>
              <a:gd name="T43" fmla="*/ 2147483647 h 101"/>
              <a:gd name="T44" fmla="*/ 2147483647 w 158"/>
              <a:gd name="T45" fmla="*/ 2147483647 h 101"/>
              <a:gd name="T46" fmla="*/ 2147483647 w 158"/>
              <a:gd name="T47" fmla="*/ 2147483647 h 101"/>
              <a:gd name="T48" fmla="*/ 2147483647 w 158"/>
              <a:gd name="T49" fmla="*/ 2147483647 h 101"/>
              <a:gd name="T50" fmla="*/ 2147483647 w 158"/>
              <a:gd name="T51" fmla="*/ 2147483647 h 101"/>
              <a:gd name="T52" fmla="*/ 2147483647 w 158"/>
              <a:gd name="T53" fmla="*/ 2147483647 h 101"/>
              <a:gd name="T54" fmla="*/ 2147483647 w 158"/>
              <a:gd name="T55" fmla="*/ 2147483647 h 101"/>
              <a:gd name="T56" fmla="*/ 2147483647 w 158"/>
              <a:gd name="T57" fmla="*/ 2147483647 h 101"/>
              <a:gd name="T58" fmla="*/ 2147483647 w 158"/>
              <a:gd name="T59" fmla="*/ 2147483647 h 10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8"/>
              <a:gd name="T91" fmla="*/ 0 h 101"/>
              <a:gd name="T92" fmla="*/ 158 w 158"/>
              <a:gd name="T93" fmla="*/ 101 h 10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8" h="101">
                <a:moveTo>
                  <a:pt x="158" y="40"/>
                </a:moveTo>
                <a:lnTo>
                  <a:pt x="158" y="40"/>
                </a:lnTo>
                <a:lnTo>
                  <a:pt x="154" y="29"/>
                </a:lnTo>
                <a:lnTo>
                  <a:pt x="147" y="22"/>
                </a:lnTo>
                <a:lnTo>
                  <a:pt x="140" y="15"/>
                </a:lnTo>
                <a:lnTo>
                  <a:pt x="129" y="7"/>
                </a:lnTo>
                <a:lnTo>
                  <a:pt x="104" y="0"/>
                </a:lnTo>
                <a:lnTo>
                  <a:pt x="71" y="0"/>
                </a:lnTo>
                <a:lnTo>
                  <a:pt x="43" y="7"/>
                </a:lnTo>
                <a:lnTo>
                  <a:pt x="18" y="22"/>
                </a:lnTo>
                <a:lnTo>
                  <a:pt x="11" y="29"/>
                </a:lnTo>
                <a:lnTo>
                  <a:pt x="3" y="40"/>
                </a:lnTo>
                <a:lnTo>
                  <a:pt x="0" y="50"/>
                </a:lnTo>
                <a:lnTo>
                  <a:pt x="0" y="61"/>
                </a:lnTo>
                <a:lnTo>
                  <a:pt x="3" y="72"/>
                </a:lnTo>
                <a:lnTo>
                  <a:pt x="7" y="79"/>
                </a:lnTo>
                <a:lnTo>
                  <a:pt x="18" y="86"/>
                </a:lnTo>
                <a:lnTo>
                  <a:pt x="28" y="93"/>
                </a:lnTo>
                <a:lnTo>
                  <a:pt x="54" y="101"/>
                </a:lnTo>
                <a:lnTo>
                  <a:pt x="86" y="101"/>
                </a:lnTo>
                <a:lnTo>
                  <a:pt x="114" y="90"/>
                </a:lnTo>
                <a:lnTo>
                  <a:pt x="140" y="79"/>
                </a:lnTo>
                <a:lnTo>
                  <a:pt x="147" y="68"/>
                </a:lnTo>
                <a:lnTo>
                  <a:pt x="154" y="58"/>
                </a:lnTo>
                <a:lnTo>
                  <a:pt x="158" y="50"/>
                </a:lnTo>
                <a:lnTo>
                  <a:pt x="158" y="40"/>
                </a:lnTo>
                <a:close/>
              </a:path>
            </a:pathLst>
          </a:custGeom>
          <a:solidFill>
            <a:srgbClr val="FFF400"/>
          </a:solidFill>
          <a:ln w="9525">
            <a:noFill/>
            <a:round/>
            <a:headEnd/>
            <a:tailEnd/>
          </a:ln>
        </p:spPr>
        <p:txBody>
          <a:bodyPr/>
          <a:lstStyle/>
          <a:p>
            <a:endParaRPr lang="en-US"/>
          </a:p>
        </p:txBody>
      </p:sp>
      <p:sp>
        <p:nvSpPr>
          <p:cNvPr id="38957" name="Freeform 47"/>
          <p:cNvSpPr>
            <a:spLocks/>
          </p:cNvSpPr>
          <p:nvPr/>
        </p:nvSpPr>
        <p:spPr bwMode="auto">
          <a:xfrm>
            <a:off x="3727450" y="4186238"/>
            <a:ext cx="419100" cy="214312"/>
          </a:xfrm>
          <a:custGeom>
            <a:avLst/>
            <a:gdLst>
              <a:gd name="T0" fmla="*/ 2147483647 w 151"/>
              <a:gd name="T1" fmla="*/ 2147483647 h 97"/>
              <a:gd name="T2" fmla="*/ 2147483647 w 151"/>
              <a:gd name="T3" fmla="*/ 2147483647 h 97"/>
              <a:gd name="T4" fmla="*/ 2147483647 w 151"/>
              <a:gd name="T5" fmla="*/ 2147483647 h 97"/>
              <a:gd name="T6" fmla="*/ 2147483647 w 151"/>
              <a:gd name="T7" fmla="*/ 2147483647 h 97"/>
              <a:gd name="T8" fmla="*/ 2147483647 w 151"/>
              <a:gd name="T9" fmla="*/ 2147483647 h 97"/>
              <a:gd name="T10" fmla="*/ 2147483647 w 151"/>
              <a:gd name="T11" fmla="*/ 2147483647 h 97"/>
              <a:gd name="T12" fmla="*/ 2147483647 w 151"/>
              <a:gd name="T13" fmla="*/ 0 h 97"/>
              <a:gd name="T14" fmla="*/ 2147483647 w 151"/>
              <a:gd name="T15" fmla="*/ 0 h 97"/>
              <a:gd name="T16" fmla="*/ 2147483647 w 151"/>
              <a:gd name="T17" fmla="*/ 0 h 97"/>
              <a:gd name="T18" fmla="*/ 2147483647 w 151"/>
              <a:gd name="T19" fmla="*/ 2147483647 h 97"/>
              <a:gd name="T20" fmla="*/ 2147483647 w 151"/>
              <a:gd name="T21" fmla="*/ 2147483647 h 97"/>
              <a:gd name="T22" fmla="*/ 2147483647 w 151"/>
              <a:gd name="T23" fmla="*/ 2147483647 h 97"/>
              <a:gd name="T24" fmla="*/ 2147483647 w 151"/>
              <a:gd name="T25" fmla="*/ 2147483647 h 97"/>
              <a:gd name="T26" fmla="*/ 0 w 151"/>
              <a:gd name="T27" fmla="*/ 2147483647 h 97"/>
              <a:gd name="T28" fmla="*/ 0 w 151"/>
              <a:gd name="T29" fmla="*/ 2147483647 h 97"/>
              <a:gd name="T30" fmla="*/ 0 w 151"/>
              <a:gd name="T31" fmla="*/ 2147483647 h 97"/>
              <a:gd name="T32" fmla="*/ 2147483647 w 151"/>
              <a:gd name="T33" fmla="*/ 2147483647 h 97"/>
              <a:gd name="T34" fmla="*/ 2147483647 w 151"/>
              <a:gd name="T35" fmla="*/ 2147483647 h 97"/>
              <a:gd name="T36" fmla="*/ 2147483647 w 151"/>
              <a:gd name="T37" fmla="*/ 2147483647 h 97"/>
              <a:gd name="T38" fmla="*/ 2147483647 w 151"/>
              <a:gd name="T39" fmla="*/ 2147483647 h 97"/>
              <a:gd name="T40" fmla="*/ 2147483647 w 151"/>
              <a:gd name="T41" fmla="*/ 2147483647 h 97"/>
              <a:gd name="T42" fmla="*/ 2147483647 w 151"/>
              <a:gd name="T43" fmla="*/ 2147483647 h 97"/>
              <a:gd name="T44" fmla="*/ 2147483647 w 151"/>
              <a:gd name="T45" fmla="*/ 2147483647 h 97"/>
              <a:gd name="T46" fmla="*/ 2147483647 w 151"/>
              <a:gd name="T47" fmla="*/ 2147483647 h 97"/>
              <a:gd name="T48" fmla="*/ 2147483647 w 151"/>
              <a:gd name="T49" fmla="*/ 2147483647 h 97"/>
              <a:gd name="T50" fmla="*/ 2147483647 w 151"/>
              <a:gd name="T51" fmla="*/ 2147483647 h 97"/>
              <a:gd name="T52" fmla="*/ 2147483647 w 151"/>
              <a:gd name="T53" fmla="*/ 2147483647 h 97"/>
              <a:gd name="T54" fmla="*/ 2147483647 w 151"/>
              <a:gd name="T55" fmla="*/ 2147483647 h 97"/>
              <a:gd name="T56" fmla="*/ 2147483647 w 151"/>
              <a:gd name="T57" fmla="*/ 2147483647 h 97"/>
              <a:gd name="T58" fmla="*/ 2147483647 w 151"/>
              <a:gd name="T59" fmla="*/ 2147483647 h 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1"/>
              <a:gd name="T91" fmla="*/ 0 h 97"/>
              <a:gd name="T92" fmla="*/ 151 w 151"/>
              <a:gd name="T93" fmla="*/ 97 h 9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1" h="97">
                <a:moveTo>
                  <a:pt x="151" y="40"/>
                </a:moveTo>
                <a:lnTo>
                  <a:pt x="151" y="40"/>
                </a:lnTo>
                <a:lnTo>
                  <a:pt x="147" y="29"/>
                </a:lnTo>
                <a:lnTo>
                  <a:pt x="144" y="22"/>
                </a:lnTo>
                <a:lnTo>
                  <a:pt x="133" y="15"/>
                </a:lnTo>
                <a:lnTo>
                  <a:pt x="122" y="7"/>
                </a:lnTo>
                <a:lnTo>
                  <a:pt x="97" y="0"/>
                </a:lnTo>
                <a:lnTo>
                  <a:pt x="68" y="0"/>
                </a:lnTo>
                <a:lnTo>
                  <a:pt x="40" y="11"/>
                </a:lnTo>
                <a:lnTo>
                  <a:pt x="18" y="22"/>
                </a:lnTo>
                <a:lnTo>
                  <a:pt x="8" y="32"/>
                </a:lnTo>
                <a:lnTo>
                  <a:pt x="4" y="40"/>
                </a:lnTo>
                <a:lnTo>
                  <a:pt x="0" y="50"/>
                </a:lnTo>
                <a:lnTo>
                  <a:pt x="0" y="61"/>
                </a:lnTo>
                <a:lnTo>
                  <a:pt x="4" y="68"/>
                </a:lnTo>
                <a:lnTo>
                  <a:pt x="8" y="79"/>
                </a:lnTo>
                <a:lnTo>
                  <a:pt x="18" y="86"/>
                </a:lnTo>
                <a:lnTo>
                  <a:pt x="25" y="90"/>
                </a:lnTo>
                <a:lnTo>
                  <a:pt x="51" y="97"/>
                </a:lnTo>
                <a:lnTo>
                  <a:pt x="83" y="97"/>
                </a:lnTo>
                <a:lnTo>
                  <a:pt x="111" y="90"/>
                </a:lnTo>
                <a:lnTo>
                  <a:pt x="133" y="75"/>
                </a:lnTo>
                <a:lnTo>
                  <a:pt x="140" y="68"/>
                </a:lnTo>
                <a:lnTo>
                  <a:pt x="147" y="58"/>
                </a:lnTo>
                <a:lnTo>
                  <a:pt x="151" y="50"/>
                </a:lnTo>
                <a:lnTo>
                  <a:pt x="151" y="40"/>
                </a:lnTo>
                <a:close/>
              </a:path>
            </a:pathLst>
          </a:custGeom>
          <a:solidFill>
            <a:srgbClr val="FFF000"/>
          </a:solidFill>
          <a:ln w="9525">
            <a:noFill/>
            <a:round/>
            <a:headEnd/>
            <a:tailEnd/>
          </a:ln>
        </p:spPr>
        <p:txBody>
          <a:bodyPr/>
          <a:lstStyle/>
          <a:p>
            <a:endParaRPr lang="en-US"/>
          </a:p>
        </p:txBody>
      </p:sp>
      <p:sp>
        <p:nvSpPr>
          <p:cNvPr id="38958" name="Freeform 48"/>
          <p:cNvSpPr>
            <a:spLocks/>
          </p:cNvSpPr>
          <p:nvPr/>
        </p:nvSpPr>
        <p:spPr bwMode="auto">
          <a:xfrm>
            <a:off x="3738563" y="4195763"/>
            <a:ext cx="396875" cy="204787"/>
          </a:xfrm>
          <a:custGeom>
            <a:avLst/>
            <a:gdLst>
              <a:gd name="T0" fmla="*/ 2147483647 w 143"/>
              <a:gd name="T1" fmla="*/ 2147483647 h 93"/>
              <a:gd name="T2" fmla="*/ 2147483647 w 143"/>
              <a:gd name="T3" fmla="*/ 2147483647 h 93"/>
              <a:gd name="T4" fmla="*/ 2147483647 w 143"/>
              <a:gd name="T5" fmla="*/ 2147483647 h 93"/>
              <a:gd name="T6" fmla="*/ 2147483647 w 143"/>
              <a:gd name="T7" fmla="*/ 2147483647 h 93"/>
              <a:gd name="T8" fmla="*/ 2147483647 w 143"/>
              <a:gd name="T9" fmla="*/ 2147483647 h 93"/>
              <a:gd name="T10" fmla="*/ 2147483647 w 143"/>
              <a:gd name="T11" fmla="*/ 2147483647 h 93"/>
              <a:gd name="T12" fmla="*/ 2147483647 w 143"/>
              <a:gd name="T13" fmla="*/ 0 h 93"/>
              <a:gd name="T14" fmla="*/ 2147483647 w 143"/>
              <a:gd name="T15" fmla="*/ 0 h 93"/>
              <a:gd name="T16" fmla="*/ 2147483647 w 143"/>
              <a:gd name="T17" fmla="*/ 0 h 93"/>
              <a:gd name="T18" fmla="*/ 2147483647 w 143"/>
              <a:gd name="T19" fmla="*/ 2147483647 h 93"/>
              <a:gd name="T20" fmla="*/ 2147483647 w 143"/>
              <a:gd name="T21" fmla="*/ 2147483647 h 93"/>
              <a:gd name="T22" fmla="*/ 2147483647 w 143"/>
              <a:gd name="T23" fmla="*/ 2147483647 h 93"/>
              <a:gd name="T24" fmla="*/ 2147483647 w 143"/>
              <a:gd name="T25" fmla="*/ 2147483647 h 93"/>
              <a:gd name="T26" fmla="*/ 0 w 143"/>
              <a:gd name="T27" fmla="*/ 2147483647 h 93"/>
              <a:gd name="T28" fmla="*/ 0 w 143"/>
              <a:gd name="T29" fmla="*/ 2147483647 h 93"/>
              <a:gd name="T30" fmla="*/ 0 w 143"/>
              <a:gd name="T31" fmla="*/ 2147483647 h 93"/>
              <a:gd name="T32" fmla="*/ 2147483647 w 143"/>
              <a:gd name="T33" fmla="*/ 2147483647 h 93"/>
              <a:gd name="T34" fmla="*/ 2147483647 w 143"/>
              <a:gd name="T35" fmla="*/ 2147483647 h 93"/>
              <a:gd name="T36" fmla="*/ 2147483647 w 143"/>
              <a:gd name="T37" fmla="*/ 2147483647 h 93"/>
              <a:gd name="T38" fmla="*/ 2147483647 w 143"/>
              <a:gd name="T39" fmla="*/ 2147483647 h 93"/>
              <a:gd name="T40" fmla="*/ 2147483647 w 143"/>
              <a:gd name="T41" fmla="*/ 2147483647 h 93"/>
              <a:gd name="T42" fmla="*/ 2147483647 w 143"/>
              <a:gd name="T43" fmla="*/ 2147483647 h 93"/>
              <a:gd name="T44" fmla="*/ 2147483647 w 143"/>
              <a:gd name="T45" fmla="*/ 2147483647 h 93"/>
              <a:gd name="T46" fmla="*/ 2147483647 w 143"/>
              <a:gd name="T47" fmla="*/ 2147483647 h 93"/>
              <a:gd name="T48" fmla="*/ 2147483647 w 143"/>
              <a:gd name="T49" fmla="*/ 2147483647 h 93"/>
              <a:gd name="T50" fmla="*/ 2147483647 w 143"/>
              <a:gd name="T51" fmla="*/ 2147483647 h 93"/>
              <a:gd name="T52" fmla="*/ 2147483647 w 143"/>
              <a:gd name="T53" fmla="*/ 2147483647 h 93"/>
              <a:gd name="T54" fmla="*/ 2147483647 w 143"/>
              <a:gd name="T55" fmla="*/ 2147483647 h 93"/>
              <a:gd name="T56" fmla="*/ 2147483647 w 143"/>
              <a:gd name="T57" fmla="*/ 2147483647 h 93"/>
              <a:gd name="T58" fmla="*/ 2147483647 w 143"/>
              <a:gd name="T59" fmla="*/ 2147483647 h 9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43"/>
              <a:gd name="T91" fmla="*/ 0 h 93"/>
              <a:gd name="T92" fmla="*/ 143 w 143"/>
              <a:gd name="T93" fmla="*/ 93 h 9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43" h="93">
                <a:moveTo>
                  <a:pt x="143" y="36"/>
                </a:moveTo>
                <a:lnTo>
                  <a:pt x="143" y="36"/>
                </a:lnTo>
                <a:lnTo>
                  <a:pt x="140" y="28"/>
                </a:lnTo>
                <a:lnTo>
                  <a:pt x="136" y="18"/>
                </a:lnTo>
                <a:lnTo>
                  <a:pt x="129" y="11"/>
                </a:lnTo>
                <a:lnTo>
                  <a:pt x="118" y="7"/>
                </a:lnTo>
                <a:lnTo>
                  <a:pt x="93" y="0"/>
                </a:lnTo>
                <a:lnTo>
                  <a:pt x="64" y="0"/>
                </a:lnTo>
                <a:lnTo>
                  <a:pt x="36" y="7"/>
                </a:lnTo>
                <a:lnTo>
                  <a:pt x="14" y="21"/>
                </a:lnTo>
                <a:lnTo>
                  <a:pt x="7" y="28"/>
                </a:lnTo>
                <a:lnTo>
                  <a:pt x="4" y="36"/>
                </a:lnTo>
                <a:lnTo>
                  <a:pt x="0" y="46"/>
                </a:lnTo>
                <a:lnTo>
                  <a:pt x="0" y="57"/>
                </a:lnTo>
                <a:lnTo>
                  <a:pt x="4" y="64"/>
                </a:lnTo>
                <a:lnTo>
                  <a:pt x="7" y="71"/>
                </a:lnTo>
                <a:lnTo>
                  <a:pt x="14" y="79"/>
                </a:lnTo>
                <a:lnTo>
                  <a:pt x="25" y="86"/>
                </a:lnTo>
                <a:lnTo>
                  <a:pt x="50" y="93"/>
                </a:lnTo>
                <a:lnTo>
                  <a:pt x="79" y="93"/>
                </a:lnTo>
                <a:lnTo>
                  <a:pt x="104" y="86"/>
                </a:lnTo>
                <a:lnTo>
                  <a:pt x="125" y="71"/>
                </a:lnTo>
                <a:lnTo>
                  <a:pt x="136" y="64"/>
                </a:lnTo>
                <a:lnTo>
                  <a:pt x="140" y="54"/>
                </a:lnTo>
                <a:lnTo>
                  <a:pt x="143" y="46"/>
                </a:lnTo>
                <a:lnTo>
                  <a:pt x="143" y="36"/>
                </a:lnTo>
                <a:close/>
              </a:path>
            </a:pathLst>
          </a:custGeom>
          <a:solidFill>
            <a:srgbClr val="FFED00"/>
          </a:solidFill>
          <a:ln w="9525">
            <a:noFill/>
            <a:round/>
            <a:headEnd/>
            <a:tailEnd/>
          </a:ln>
        </p:spPr>
        <p:txBody>
          <a:bodyPr/>
          <a:lstStyle/>
          <a:p>
            <a:endParaRPr lang="en-US"/>
          </a:p>
        </p:txBody>
      </p:sp>
      <p:sp>
        <p:nvSpPr>
          <p:cNvPr id="38959" name="Freeform 49"/>
          <p:cNvSpPr>
            <a:spLocks/>
          </p:cNvSpPr>
          <p:nvPr/>
        </p:nvSpPr>
        <p:spPr bwMode="auto">
          <a:xfrm>
            <a:off x="3749675" y="4195763"/>
            <a:ext cx="376238" cy="196850"/>
          </a:xfrm>
          <a:custGeom>
            <a:avLst/>
            <a:gdLst>
              <a:gd name="T0" fmla="*/ 2147483647 w 136"/>
              <a:gd name="T1" fmla="*/ 2147483647 h 89"/>
              <a:gd name="T2" fmla="*/ 2147483647 w 136"/>
              <a:gd name="T3" fmla="*/ 2147483647 h 89"/>
              <a:gd name="T4" fmla="*/ 2147483647 w 136"/>
              <a:gd name="T5" fmla="*/ 2147483647 h 89"/>
              <a:gd name="T6" fmla="*/ 2147483647 w 136"/>
              <a:gd name="T7" fmla="*/ 2147483647 h 89"/>
              <a:gd name="T8" fmla="*/ 2147483647 w 136"/>
              <a:gd name="T9" fmla="*/ 2147483647 h 89"/>
              <a:gd name="T10" fmla="*/ 2147483647 w 136"/>
              <a:gd name="T11" fmla="*/ 2147483647 h 89"/>
              <a:gd name="T12" fmla="*/ 2147483647 w 136"/>
              <a:gd name="T13" fmla="*/ 0 h 89"/>
              <a:gd name="T14" fmla="*/ 2147483647 w 136"/>
              <a:gd name="T15" fmla="*/ 2147483647 h 89"/>
              <a:gd name="T16" fmla="*/ 2147483647 w 136"/>
              <a:gd name="T17" fmla="*/ 2147483647 h 89"/>
              <a:gd name="T18" fmla="*/ 2147483647 w 136"/>
              <a:gd name="T19" fmla="*/ 2147483647 h 89"/>
              <a:gd name="T20" fmla="*/ 2147483647 w 136"/>
              <a:gd name="T21" fmla="*/ 2147483647 h 89"/>
              <a:gd name="T22" fmla="*/ 2147483647 w 136"/>
              <a:gd name="T23" fmla="*/ 2147483647 h 89"/>
              <a:gd name="T24" fmla="*/ 2147483647 w 136"/>
              <a:gd name="T25" fmla="*/ 2147483647 h 89"/>
              <a:gd name="T26" fmla="*/ 0 w 136"/>
              <a:gd name="T27" fmla="*/ 2147483647 h 89"/>
              <a:gd name="T28" fmla="*/ 0 w 136"/>
              <a:gd name="T29" fmla="*/ 2147483647 h 89"/>
              <a:gd name="T30" fmla="*/ 0 w 136"/>
              <a:gd name="T31" fmla="*/ 2147483647 h 89"/>
              <a:gd name="T32" fmla="*/ 0 w 136"/>
              <a:gd name="T33" fmla="*/ 2147483647 h 89"/>
              <a:gd name="T34" fmla="*/ 2147483647 w 136"/>
              <a:gd name="T35" fmla="*/ 2147483647 h 89"/>
              <a:gd name="T36" fmla="*/ 2147483647 w 136"/>
              <a:gd name="T37" fmla="*/ 2147483647 h 89"/>
              <a:gd name="T38" fmla="*/ 2147483647 w 136"/>
              <a:gd name="T39" fmla="*/ 2147483647 h 89"/>
              <a:gd name="T40" fmla="*/ 2147483647 w 136"/>
              <a:gd name="T41" fmla="*/ 2147483647 h 89"/>
              <a:gd name="T42" fmla="*/ 2147483647 w 136"/>
              <a:gd name="T43" fmla="*/ 2147483647 h 89"/>
              <a:gd name="T44" fmla="*/ 2147483647 w 136"/>
              <a:gd name="T45" fmla="*/ 2147483647 h 89"/>
              <a:gd name="T46" fmla="*/ 2147483647 w 136"/>
              <a:gd name="T47" fmla="*/ 2147483647 h 89"/>
              <a:gd name="T48" fmla="*/ 2147483647 w 136"/>
              <a:gd name="T49" fmla="*/ 2147483647 h 89"/>
              <a:gd name="T50" fmla="*/ 2147483647 w 136"/>
              <a:gd name="T51" fmla="*/ 2147483647 h 89"/>
              <a:gd name="T52" fmla="*/ 2147483647 w 136"/>
              <a:gd name="T53" fmla="*/ 2147483647 h 89"/>
              <a:gd name="T54" fmla="*/ 2147483647 w 136"/>
              <a:gd name="T55" fmla="*/ 2147483647 h 89"/>
              <a:gd name="T56" fmla="*/ 2147483647 w 136"/>
              <a:gd name="T57" fmla="*/ 2147483647 h 89"/>
              <a:gd name="T58" fmla="*/ 2147483647 w 136"/>
              <a:gd name="T59" fmla="*/ 2147483647 h 8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6"/>
              <a:gd name="T91" fmla="*/ 0 h 89"/>
              <a:gd name="T92" fmla="*/ 136 w 136"/>
              <a:gd name="T93" fmla="*/ 89 h 8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6" h="89">
                <a:moveTo>
                  <a:pt x="136" y="36"/>
                </a:moveTo>
                <a:lnTo>
                  <a:pt x="136" y="36"/>
                </a:lnTo>
                <a:lnTo>
                  <a:pt x="132" y="28"/>
                </a:lnTo>
                <a:lnTo>
                  <a:pt x="129" y="21"/>
                </a:lnTo>
                <a:lnTo>
                  <a:pt x="121" y="14"/>
                </a:lnTo>
                <a:lnTo>
                  <a:pt x="111" y="7"/>
                </a:lnTo>
                <a:lnTo>
                  <a:pt x="89" y="0"/>
                </a:lnTo>
                <a:lnTo>
                  <a:pt x="60" y="3"/>
                </a:lnTo>
                <a:lnTo>
                  <a:pt x="35" y="7"/>
                </a:lnTo>
                <a:lnTo>
                  <a:pt x="14" y="21"/>
                </a:lnTo>
                <a:lnTo>
                  <a:pt x="7" y="28"/>
                </a:lnTo>
                <a:lnTo>
                  <a:pt x="3" y="36"/>
                </a:lnTo>
                <a:lnTo>
                  <a:pt x="0" y="46"/>
                </a:lnTo>
                <a:lnTo>
                  <a:pt x="0" y="54"/>
                </a:lnTo>
                <a:lnTo>
                  <a:pt x="0" y="64"/>
                </a:lnTo>
                <a:lnTo>
                  <a:pt x="7" y="71"/>
                </a:lnTo>
                <a:lnTo>
                  <a:pt x="14" y="79"/>
                </a:lnTo>
                <a:lnTo>
                  <a:pt x="21" y="82"/>
                </a:lnTo>
                <a:lnTo>
                  <a:pt x="46" y="89"/>
                </a:lnTo>
                <a:lnTo>
                  <a:pt x="75" y="89"/>
                </a:lnTo>
                <a:lnTo>
                  <a:pt x="100" y="82"/>
                </a:lnTo>
                <a:lnTo>
                  <a:pt x="121" y="71"/>
                </a:lnTo>
                <a:lnTo>
                  <a:pt x="129" y="61"/>
                </a:lnTo>
                <a:lnTo>
                  <a:pt x="132" y="54"/>
                </a:lnTo>
                <a:lnTo>
                  <a:pt x="136" y="46"/>
                </a:lnTo>
                <a:lnTo>
                  <a:pt x="136" y="36"/>
                </a:lnTo>
                <a:close/>
              </a:path>
            </a:pathLst>
          </a:custGeom>
          <a:solidFill>
            <a:srgbClr val="FFEA00"/>
          </a:solidFill>
          <a:ln w="9525">
            <a:noFill/>
            <a:round/>
            <a:headEnd/>
            <a:tailEnd/>
          </a:ln>
        </p:spPr>
        <p:txBody>
          <a:bodyPr/>
          <a:lstStyle/>
          <a:p>
            <a:endParaRPr lang="en-US"/>
          </a:p>
        </p:txBody>
      </p:sp>
      <p:sp>
        <p:nvSpPr>
          <p:cNvPr id="38960" name="Freeform 50"/>
          <p:cNvSpPr>
            <a:spLocks/>
          </p:cNvSpPr>
          <p:nvPr/>
        </p:nvSpPr>
        <p:spPr bwMode="auto">
          <a:xfrm>
            <a:off x="3757613" y="4202113"/>
            <a:ext cx="357187" cy="190500"/>
          </a:xfrm>
          <a:custGeom>
            <a:avLst/>
            <a:gdLst>
              <a:gd name="T0" fmla="*/ 2147483647 w 129"/>
              <a:gd name="T1" fmla="*/ 2147483647 h 86"/>
              <a:gd name="T2" fmla="*/ 2147483647 w 129"/>
              <a:gd name="T3" fmla="*/ 2147483647 h 86"/>
              <a:gd name="T4" fmla="*/ 2147483647 w 129"/>
              <a:gd name="T5" fmla="*/ 2147483647 h 86"/>
              <a:gd name="T6" fmla="*/ 2147483647 w 129"/>
              <a:gd name="T7" fmla="*/ 2147483647 h 86"/>
              <a:gd name="T8" fmla="*/ 2147483647 w 129"/>
              <a:gd name="T9" fmla="*/ 2147483647 h 86"/>
              <a:gd name="T10" fmla="*/ 2147483647 w 129"/>
              <a:gd name="T11" fmla="*/ 0 h 86"/>
              <a:gd name="T12" fmla="*/ 2147483647 w 129"/>
              <a:gd name="T13" fmla="*/ 0 h 86"/>
              <a:gd name="T14" fmla="*/ 2147483647 w 129"/>
              <a:gd name="T15" fmla="*/ 0 h 86"/>
              <a:gd name="T16" fmla="*/ 2147483647 w 129"/>
              <a:gd name="T17" fmla="*/ 2147483647 h 86"/>
              <a:gd name="T18" fmla="*/ 2147483647 w 129"/>
              <a:gd name="T19" fmla="*/ 2147483647 h 86"/>
              <a:gd name="T20" fmla="*/ 0 w 129"/>
              <a:gd name="T21" fmla="*/ 2147483647 h 86"/>
              <a:gd name="T22" fmla="*/ 0 w 129"/>
              <a:gd name="T23" fmla="*/ 2147483647 h 86"/>
              <a:gd name="T24" fmla="*/ 0 w 129"/>
              <a:gd name="T25" fmla="*/ 2147483647 h 86"/>
              <a:gd name="T26" fmla="*/ 0 w 129"/>
              <a:gd name="T27" fmla="*/ 2147483647 h 86"/>
              <a:gd name="T28" fmla="*/ 0 w 129"/>
              <a:gd name="T29" fmla="*/ 2147483647 h 86"/>
              <a:gd name="T30" fmla="*/ 2147483647 w 129"/>
              <a:gd name="T31" fmla="*/ 2147483647 h 86"/>
              <a:gd name="T32" fmla="*/ 2147483647 w 129"/>
              <a:gd name="T33" fmla="*/ 2147483647 h 86"/>
              <a:gd name="T34" fmla="*/ 2147483647 w 129"/>
              <a:gd name="T35" fmla="*/ 2147483647 h 86"/>
              <a:gd name="T36" fmla="*/ 2147483647 w 129"/>
              <a:gd name="T37" fmla="*/ 2147483647 h 86"/>
              <a:gd name="T38" fmla="*/ 2147483647 w 129"/>
              <a:gd name="T39" fmla="*/ 2147483647 h 86"/>
              <a:gd name="T40" fmla="*/ 2147483647 w 129"/>
              <a:gd name="T41" fmla="*/ 2147483647 h 86"/>
              <a:gd name="T42" fmla="*/ 2147483647 w 129"/>
              <a:gd name="T43" fmla="*/ 2147483647 h 86"/>
              <a:gd name="T44" fmla="*/ 2147483647 w 129"/>
              <a:gd name="T45" fmla="*/ 2147483647 h 86"/>
              <a:gd name="T46" fmla="*/ 2147483647 w 129"/>
              <a:gd name="T47" fmla="*/ 2147483647 h 86"/>
              <a:gd name="T48" fmla="*/ 2147483647 w 129"/>
              <a:gd name="T49" fmla="*/ 2147483647 h 86"/>
              <a:gd name="T50" fmla="*/ 2147483647 w 129"/>
              <a:gd name="T51" fmla="*/ 2147483647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9"/>
              <a:gd name="T79" fmla="*/ 0 h 86"/>
              <a:gd name="T80" fmla="*/ 129 w 129"/>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9" h="86">
                <a:moveTo>
                  <a:pt x="129" y="33"/>
                </a:moveTo>
                <a:lnTo>
                  <a:pt x="129" y="33"/>
                </a:lnTo>
                <a:lnTo>
                  <a:pt x="129" y="25"/>
                </a:lnTo>
                <a:lnTo>
                  <a:pt x="122" y="18"/>
                </a:lnTo>
                <a:lnTo>
                  <a:pt x="108" y="8"/>
                </a:lnTo>
                <a:lnTo>
                  <a:pt x="86" y="0"/>
                </a:lnTo>
                <a:lnTo>
                  <a:pt x="57" y="0"/>
                </a:lnTo>
                <a:lnTo>
                  <a:pt x="32" y="8"/>
                </a:lnTo>
                <a:lnTo>
                  <a:pt x="14" y="18"/>
                </a:lnTo>
                <a:lnTo>
                  <a:pt x="0" y="36"/>
                </a:lnTo>
                <a:lnTo>
                  <a:pt x="0" y="43"/>
                </a:lnTo>
                <a:lnTo>
                  <a:pt x="0" y="51"/>
                </a:lnTo>
                <a:lnTo>
                  <a:pt x="0" y="61"/>
                </a:lnTo>
                <a:lnTo>
                  <a:pt x="7" y="68"/>
                </a:lnTo>
                <a:lnTo>
                  <a:pt x="22" y="79"/>
                </a:lnTo>
                <a:lnTo>
                  <a:pt x="43" y="86"/>
                </a:lnTo>
                <a:lnTo>
                  <a:pt x="68" y="83"/>
                </a:lnTo>
                <a:lnTo>
                  <a:pt x="93" y="79"/>
                </a:lnTo>
                <a:lnTo>
                  <a:pt x="115" y="65"/>
                </a:lnTo>
                <a:lnTo>
                  <a:pt x="126" y="51"/>
                </a:lnTo>
                <a:lnTo>
                  <a:pt x="129" y="43"/>
                </a:lnTo>
                <a:lnTo>
                  <a:pt x="129" y="33"/>
                </a:lnTo>
                <a:close/>
              </a:path>
            </a:pathLst>
          </a:custGeom>
          <a:solidFill>
            <a:srgbClr val="FFE700"/>
          </a:solidFill>
          <a:ln w="9525">
            <a:noFill/>
            <a:round/>
            <a:headEnd/>
            <a:tailEnd/>
          </a:ln>
        </p:spPr>
        <p:txBody>
          <a:bodyPr/>
          <a:lstStyle/>
          <a:p>
            <a:endParaRPr lang="en-US"/>
          </a:p>
        </p:txBody>
      </p:sp>
      <p:sp>
        <p:nvSpPr>
          <p:cNvPr id="38961" name="Freeform 51"/>
          <p:cNvSpPr>
            <a:spLocks/>
          </p:cNvSpPr>
          <p:nvPr/>
        </p:nvSpPr>
        <p:spPr bwMode="auto">
          <a:xfrm>
            <a:off x="3757613" y="4210050"/>
            <a:ext cx="349250" cy="174625"/>
          </a:xfrm>
          <a:custGeom>
            <a:avLst/>
            <a:gdLst>
              <a:gd name="T0" fmla="*/ 2147483647 w 126"/>
              <a:gd name="T1" fmla="*/ 2147483647 h 79"/>
              <a:gd name="T2" fmla="*/ 2147483647 w 126"/>
              <a:gd name="T3" fmla="*/ 2147483647 h 79"/>
              <a:gd name="T4" fmla="*/ 2147483647 w 126"/>
              <a:gd name="T5" fmla="*/ 2147483647 h 79"/>
              <a:gd name="T6" fmla="*/ 2147483647 w 126"/>
              <a:gd name="T7" fmla="*/ 2147483647 h 79"/>
              <a:gd name="T8" fmla="*/ 2147483647 w 126"/>
              <a:gd name="T9" fmla="*/ 2147483647 h 79"/>
              <a:gd name="T10" fmla="*/ 2147483647 w 126"/>
              <a:gd name="T11" fmla="*/ 0 h 79"/>
              <a:gd name="T12" fmla="*/ 2147483647 w 126"/>
              <a:gd name="T13" fmla="*/ 0 h 79"/>
              <a:gd name="T14" fmla="*/ 2147483647 w 126"/>
              <a:gd name="T15" fmla="*/ 0 h 79"/>
              <a:gd name="T16" fmla="*/ 2147483647 w 126"/>
              <a:gd name="T17" fmla="*/ 2147483647 h 79"/>
              <a:gd name="T18" fmla="*/ 2147483647 w 126"/>
              <a:gd name="T19" fmla="*/ 2147483647 h 79"/>
              <a:gd name="T20" fmla="*/ 2147483647 w 126"/>
              <a:gd name="T21" fmla="*/ 2147483647 h 79"/>
              <a:gd name="T22" fmla="*/ 0 w 126"/>
              <a:gd name="T23" fmla="*/ 2147483647 h 79"/>
              <a:gd name="T24" fmla="*/ 0 w 126"/>
              <a:gd name="T25" fmla="*/ 2147483647 h 79"/>
              <a:gd name="T26" fmla="*/ 0 w 126"/>
              <a:gd name="T27" fmla="*/ 2147483647 h 79"/>
              <a:gd name="T28" fmla="*/ 2147483647 w 126"/>
              <a:gd name="T29" fmla="*/ 2147483647 h 79"/>
              <a:gd name="T30" fmla="*/ 2147483647 w 126"/>
              <a:gd name="T31" fmla="*/ 2147483647 h 79"/>
              <a:gd name="T32" fmla="*/ 2147483647 w 126"/>
              <a:gd name="T33" fmla="*/ 2147483647 h 79"/>
              <a:gd name="T34" fmla="*/ 2147483647 w 126"/>
              <a:gd name="T35" fmla="*/ 2147483647 h 79"/>
              <a:gd name="T36" fmla="*/ 2147483647 w 126"/>
              <a:gd name="T37" fmla="*/ 2147483647 h 79"/>
              <a:gd name="T38" fmla="*/ 2147483647 w 126"/>
              <a:gd name="T39" fmla="*/ 2147483647 h 79"/>
              <a:gd name="T40" fmla="*/ 2147483647 w 126"/>
              <a:gd name="T41" fmla="*/ 2147483647 h 79"/>
              <a:gd name="T42" fmla="*/ 2147483647 w 126"/>
              <a:gd name="T43" fmla="*/ 2147483647 h 79"/>
              <a:gd name="T44" fmla="*/ 2147483647 w 126"/>
              <a:gd name="T45" fmla="*/ 2147483647 h 79"/>
              <a:gd name="T46" fmla="*/ 2147483647 w 126"/>
              <a:gd name="T47" fmla="*/ 2147483647 h 79"/>
              <a:gd name="T48" fmla="*/ 2147483647 w 126"/>
              <a:gd name="T49" fmla="*/ 2147483647 h 79"/>
              <a:gd name="T50" fmla="*/ 2147483647 w 126"/>
              <a:gd name="T51" fmla="*/ 2147483647 h 7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6"/>
              <a:gd name="T79" fmla="*/ 0 h 79"/>
              <a:gd name="T80" fmla="*/ 126 w 126"/>
              <a:gd name="T81" fmla="*/ 79 h 7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6" h="79">
                <a:moveTo>
                  <a:pt x="126" y="29"/>
                </a:moveTo>
                <a:lnTo>
                  <a:pt x="126" y="29"/>
                </a:lnTo>
                <a:lnTo>
                  <a:pt x="126" y="21"/>
                </a:lnTo>
                <a:lnTo>
                  <a:pt x="118" y="14"/>
                </a:lnTo>
                <a:lnTo>
                  <a:pt x="104" y="4"/>
                </a:lnTo>
                <a:lnTo>
                  <a:pt x="83" y="0"/>
                </a:lnTo>
                <a:lnTo>
                  <a:pt x="57" y="0"/>
                </a:lnTo>
                <a:lnTo>
                  <a:pt x="36" y="4"/>
                </a:lnTo>
                <a:lnTo>
                  <a:pt x="14" y="18"/>
                </a:lnTo>
                <a:lnTo>
                  <a:pt x="4" y="32"/>
                </a:lnTo>
                <a:lnTo>
                  <a:pt x="0" y="39"/>
                </a:lnTo>
                <a:lnTo>
                  <a:pt x="0" y="47"/>
                </a:lnTo>
                <a:lnTo>
                  <a:pt x="4" y="54"/>
                </a:lnTo>
                <a:lnTo>
                  <a:pt x="7" y="61"/>
                </a:lnTo>
                <a:lnTo>
                  <a:pt x="25" y="72"/>
                </a:lnTo>
                <a:lnTo>
                  <a:pt x="43" y="79"/>
                </a:lnTo>
                <a:lnTo>
                  <a:pt x="68" y="79"/>
                </a:lnTo>
                <a:lnTo>
                  <a:pt x="93" y="72"/>
                </a:lnTo>
                <a:lnTo>
                  <a:pt x="111" y="61"/>
                </a:lnTo>
                <a:lnTo>
                  <a:pt x="126" y="47"/>
                </a:lnTo>
                <a:lnTo>
                  <a:pt x="126" y="39"/>
                </a:lnTo>
                <a:lnTo>
                  <a:pt x="126" y="29"/>
                </a:lnTo>
                <a:close/>
              </a:path>
            </a:pathLst>
          </a:custGeom>
          <a:solidFill>
            <a:srgbClr val="FFE400"/>
          </a:solidFill>
          <a:ln w="9525">
            <a:noFill/>
            <a:round/>
            <a:headEnd/>
            <a:tailEnd/>
          </a:ln>
        </p:spPr>
        <p:txBody>
          <a:bodyPr/>
          <a:lstStyle/>
          <a:p>
            <a:endParaRPr lang="en-US"/>
          </a:p>
        </p:txBody>
      </p:sp>
      <p:sp>
        <p:nvSpPr>
          <p:cNvPr id="38962" name="Freeform 52"/>
          <p:cNvSpPr>
            <a:spLocks/>
          </p:cNvSpPr>
          <p:nvPr/>
        </p:nvSpPr>
        <p:spPr bwMode="auto">
          <a:xfrm>
            <a:off x="3768725" y="4210050"/>
            <a:ext cx="327025" cy="166688"/>
          </a:xfrm>
          <a:custGeom>
            <a:avLst/>
            <a:gdLst>
              <a:gd name="T0" fmla="*/ 2147483647 w 118"/>
              <a:gd name="T1" fmla="*/ 2147483647 h 75"/>
              <a:gd name="T2" fmla="*/ 2147483647 w 118"/>
              <a:gd name="T3" fmla="*/ 2147483647 h 75"/>
              <a:gd name="T4" fmla="*/ 2147483647 w 118"/>
              <a:gd name="T5" fmla="*/ 2147483647 h 75"/>
              <a:gd name="T6" fmla="*/ 2147483647 w 118"/>
              <a:gd name="T7" fmla="*/ 2147483647 h 75"/>
              <a:gd name="T8" fmla="*/ 2147483647 w 118"/>
              <a:gd name="T9" fmla="*/ 2147483647 h 75"/>
              <a:gd name="T10" fmla="*/ 2147483647 w 118"/>
              <a:gd name="T11" fmla="*/ 0 h 75"/>
              <a:gd name="T12" fmla="*/ 2147483647 w 118"/>
              <a:gd name="T13" fmla="*/ 0 h 75"/>
              <a:gd name="T14" fmla="*/ 2147483647 w 118"/>
              <a:gd name="T15" fmla="*/ 0 h 75"/>
              <a:gd name="T16" fmla="*/ 2147483647 w 118"/>
              <a:gd name="T17" fmla="*/ 2147483647 h 75"/>
              <a:gd name="T18" fmla="*/ 2147483647 w 118"/>
              <a:gd name="T19" fmla="*/ 2147483647 h 75"/>
              <a:gd name="T20" fmla="*/ 2147483647 w 118"/>
              <a:gd name="T21" fmla="*/ 2147483647 h 75"/>
              <a:gd name="T22" fmla="*/ 0 w 118"/>
              <a:gd name="T23" fmla="*/ 2147483647 h 75"/>
              <a:gd name="T24" fmla="*/ 0 w 118"/>
              <a:gd name="T25" fmla="*/ 2147483647 h 75"/>
              <a:gd name="T26" fmla="*/ 0 w 118"/>
              <a:gd name="T27" fmla="*/ 2147483647 h 75"/>
              <a:gd name="T28" fmla="*/ 2147483647 w 118"/>
              <a:gd name="T29" fmla="*/ 2147483647 h 75"/>
              <a:gd name="T30" fmla="*/ 2147483647 w 118"/>
              <a:gd name="T31" fmla="*/ 2147483647 h 75"/>
              <a:gd name="T32" fmla="*/ 2147483647 w 118"/>
              <a:gd name="T33" fmla="*/ 2147483647 h 75"/>
              <a:gd name="T34" fmla="*/ 2147483647 w 118"/>
              <a:gd name="T35" fmla="*/ 2147483647 h 75"/>
              <a:gd name="T36" fmla="*/ 2147483647 w 118"/>
              <a:gd name="T37" fmla="*/ 2147483647 h 75"/>
              <a:gd name="T38" fmla="*/ 2147483647 w 118"/>
              <a:gd name="T39" fmla="*/ 2147483647 h 75"/>
              <a:gd name="T40" fmla="*/ 2147483647 w 118"/>
              <a:gd name="T41" fmla="*/ 2147483647 h 75"/>
              <a:gd name="T42" fmla="*/ 2147483647 w 118"/>
              <a:gd name="T43" fmla="*/ 2147483647 h 75"/>
              <a:gd name="T44" fmla="*/ 2147483647 w 118"/>
              <a:gd name="T45" fmla="*/ 2147483647 h 75"/>
              <a:gd name="T46" fmla="*/ 2147483647 w 118"/>
              <a:gd name="T47" fmla="*/ 2147483647 h 75"/>
              <a:gd name="T48" fmla="*/ 2147483647 w 118"/>
              <a:gd name="T49" fmla="*/ 2147483647 h 75"/>
              <a:gd name="T50" fmla="*/ 2147483647 w 118"/>
              <a:gd name="T51" fmla="*/ 2147483647 h 7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8"/>
              <a:gd name="T79" fmla="*/ 0 h 75"/>
              <a:gd name="T80" fmla="*/ 118 w 118"/>
              <a:gd name="T81" fmla="*/ 75 h 7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8" h="75">
                <a:moveTo>
                  <a:pt x="118" y="32"/>
                </a:moveTo>
                <a:lnTo>
                  <a:pt x="118" y="32"/>
                </a:lnTo>
                <a:lnTo>
                  <a:pt x="118" y="21"/>
                </a:lnTo>
                <a:lnTo>
                  <a:pt x="114" y="18"/>
                </a:lnTo>
                <a:lnTo>
                  <a:pt x="100" y="7"/>
                </a:lnTo>
                <a:lnTo>
                  <a:pt x="79" y="0"/>
                </a:lnTo>
                <a:lnTo>
                  <a:pt x="53" y="0"/>
                </a:lnTo>
                <a:lnTo>
                  <a:pt x="32" y="7"/>
                </a:lnTo>
                <a:lnTo>
                  <a:pt x="14" y="18"/>
                </a:lnTo>
                <a:lnTo>
                  <a:pt x="3" y="32"/>
                </a:lnTo>
                <a:lnTo>
                  <a:pt x="0" y="39"/>
                </a:lnTo>
                <a:lnTo>
                  <a:pt x="0" y="47"/>
                </a:lnTo>
                <a:lnTo>
                  <a:pt x="3" y="54"/>
                </a:lnTo>
                <a:lnTo>
                  <a:pt x="7" y="61"/>
                </a:lnTo>
                <a:lnTo>
                  <a:pt x="21" y="72"/>
                </a:lnTo>
                <a:lnTo>
                  <a:pt x="43" y="75"/>
                </a:lnTo>
                <a:lnTo>
                  <a:pt x="64" y="75"/>
                </a:lnTo>
                <a:lnTo>
                  <a:pt x="89" y="72"/>
                </a:lnTo>
                <a:lnTo>
                  <a:pt x="107" y="61"/>
                </a:lnTo>
                <a:lnTo>
                  <a:pt x="118" y="47"/>
                </a:lnTo>
                <a:lnTo>
                  <a:pt x="118" y="39"/>
                </a:lnTo>
                <a:lnTo>
                  <a:pt x="118" y="32"/>
                </a:lnTo>
                <a:close/>
              </a:path>
            </a:pathLst>
          </a:custGeom>
          <a:solidFill>
            <a:srgbClr val="FFE100"/>
          </a:solidFill>
          <a:ln w="9525">
            <a:noFill/>
            <a:round/>
            <a:headEnd/>
            <a:tailEnd/>
          </a:ln>
        </p:spPr>
        <p:txBody>
          <a:bodyPr/>
          <a:lstStyle/>
          <a:p>
            <a:endParaRPr lang="en-US"/>
          </a:p>
        </p:txBody>
      </p:sp>
      <p:sp>
        <p:nvSpPr>
          <p:cNvPr id="38963" name="Freeform 53"/>
          <p:cNvSpPr>
            <a:spLocks/>
          </p:cNvSpPr>
          <p:nvPr/>
        </p:nvSpPr>
        <p:spPr bwMode="auto">
          <a:xfrm>
            <a:off x="3778250" y="4219575"/>
            <a:ext cx="317500" cy="157163"/>
          </a:xfrm>
          <a:custGeom>
            <a:avLst/>
            <a:gdLst>
              <a:gd name="T0" fmla="*/ 2147483647 w 115"/>
              <a:gd name="T1" fmla="*/ 2147483647 h 71"/>
              <a:gd name="T2" fmla="*/ 2147483647 w 115"/>
              <a:gd name="T3" fmla="*/ 2147483647 h 71"/>
              <a:gd name="T4" fmla="*/ 2147483647 w 115"/>
              <a:gd name="T5" fmla="*/ 2147483647 h 71"/>
              <a:gd name="T6" fmla="*/ 2147483647 w 115"/>
              <a:gd name="T7" fmla="*/ 2147483647 h 71"/>
              <a:gd name="T8" fmla="*/ 2147483647 w 115"/>
              <a:gd name="T9" fmla="*/ 2147483647 h 71"/>
              <a:gd name="T10" fmla="*/ 2147483647 w 115"/>
              <a:gd name="T11" fmla="*/ 0 h 71"/>
              <a:gd name="T12" fmla="*/ 2147483647 w 115"/>
              <a:gd name="T13" fmla="*/ 0 h 71"/>
              <a:gd name="T14" fmla="*/ 2147483647 w 115"/>
              <a:gd name="T15" fmla="*/ 0 h 71"/>
              <a:gd name="T16" fmla="*/ 2147483647 w 115"/>
              <a:gd name="T17" fmla="*/ 2147483647 h 71"/>
              <a:gd name="T18" fmla="*/ 2147483647 w 115"/>
              <a:gd name="T19" fmla="*/ 2147483647 h 71"/>
              <a:gd name="T20" fmla="*/ 2147483647 w 115"/>
              <a:gd name="T21" fmla="*/ 2147483647 h 71"/>
              <a:gd name="T22" fmla="*/ 0 w 115"/>
              <a:gd name="T23" fmla="*/ 2147483647 h 71"/>
              <a:gd name="T24" fmla="*/ 0 w 115"/>
              <a:gd name="T25" fmla="*/ 2147483647 h 71"/>
              <a:gd name="T26" fmla="*/ 0 w 115"/>
              <a:gd name="T27" fmla="*/ 2147483647 h 71"/>
              <a:gd name="T28" fmla="*/ 2147483647 w 115"/>
              <a:gd name="T29" fmla="*/ 2147483647 h 71"/>
              <a:gd name="T30" fmla="*/ 2147483647 w 115"/>
              <a:gd name="T31" fmla="*/ 2147483647 h 71"/>
              <a:gd name="T32" fmla="*/ 2147483647 w 115"/>
              <a:gd name="T33" fmla="*/ 2147483647 h 71"/>
              <a:gd name="T34" fmla="*/ 2147483647 w 115"/>
              <a:gd name="T35" fmla="*/ 2147483647 h 71"/>
              <a:gd name="T36" fmla="*/ 2147483647 w 115"/>
              <a:gd name="T37" fmla="*/ 2147483647 h 71"/>
              <a:gd name="T38" fmla="*/ 2147483647 w 115"/>
              <a:gd name="T39" fmla="*/ 2147483647 h 71"/>
              <a:gd name="T40" fmla="*/ 2147483647 w 115"/>
              <a:gd name="T41" fmla="*/ 2147483647 h 71"/>
              <a:gd name="T42" fmla="*/ 2147483647 w 115"/>
              <a:gd name="T43" fmla="*/ 2147483647 h 71"/>
              <a:gd name="T44" fmla="*/ 2147483647 w 115"/>
              <a:gd name="T45" fmla="*/ 2147483647 h 71"/>
              <a:gd name="T46" fmla="*/ 2147483647 w 115"/>
              <a:gd name="T47" fmla="*/ 2147483647 h 71"/>
              <a:gd name="T48" fmla="*/ 2147483647 w 115"/>
              <a:gd name="T49" fmla="*/ 2147483647 h 71"/>
              <a:gd name="T50" fmla="*/ 2147483647 w 115"/>
              <a:gd name="T51" fmla="*/ 2147483647 h 7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5"/>
              <a:gd name="T79" fmla="*/ 0 h 71"/>
              <a:gd name="T80" fmla="*/ 115 w 115"/>
              <a:gd name="T81" fmla="*/ 71 h 7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5" h="71">
                <a:moveTo>
                  <a:pt x="115" y="28"/>
                </a:moveTo>
                <a:lnTo>
                  <a:pt x="115" y="28"/>
                </a:lnTo>
                <a:lnTo>
                  <a:pt x="111" y="21"/>
                </a:lnTo>
                <a:lnTo>
                  <a:pt x="108" y="14"/>
                </a:lnTo>
                <a:lnTo>
                  <a:pt x="93" y="3"/>
                </a:lnTo>
                <a:lnTo>
                  <a:pt x="76" y="0"/>
                </a:lnTo>
                <a:lnTo>
                  <a:pt x="54" y="0"/>
                </a:lnTo>
                <a:lnTo>
                  <a:pt x="33" y="3"/>
                </a:lnTo>
                <a:lnTo>
                  <a:pt x="15" y="14"/>
                </a:lnTo>
                <a:lnTo>
                  <a:pt x="4" y="28"/>
                </a:lnTo>
                <a:lnTo>
                  <a:pt x="0" y="35"/>
                </a:lnTo>
                <a:lnTo>
                  <a:pt x="0" y="43"/>
                </a:lnTo>
                <a:lnTo>
                  <a:pt x="4" y="50"/>
                </a:lnTo>
                <a:lnTo>
                  <a:pt x="7" y="57"/>
                </a:lnTo>
                <a:lnTo>
                  <a:pt x="22" y="64"/>
                </a:lnTo>
                <a:lnTo>
                  <a:pt x="40" y="71"/>
                </a:lnTo>
                <a:lnTo>
                  <a:pt x="61" y="71"/>
                </a:lnTo>
                <a:lnTo>
                  <a:pt x="83" y="64"/>
                </a:lnTo>
                <a:lnTo>
                  <a:pt x="101" y="53"/>
                </a:lnTo>
                <a:lnTo>
                  <a:pt x="111" y="43"/>
                </a:lnTo>
                <a:lnTo>
                  <a:pt x="115" y="35"/>
                </a:lnTo>
                <a:lnTo>
                  <a:pt x="115" y="28"/>
                </a:lnTo>
                <a:close/>
              </a:path>
            </a:pathLst>
          </a:custGeom>
          <a:solidFill>
            <a:srgbClr val="FFDE00"/>
          </a:solidFill>
          <a:ln w="9525">
            <a:noFill/>
            <a:round/>
            <a:headEnd/>
            <a:tailEnd/>
          </a:ln>
        </p:spPr>
        <p:txBody>
          <a:bodyPr/>
          <a:lstStyle/>
          <a:p>
            <a:endParaRPr lang="en-US"/>
          </a:p>
        </p:txBody>
      </p:sp>
      <p:sp>
        <p:nvSpPr>
          <p:cNvPr id="38964" name="Freeform 54"/>
          <p:cNvSpPr>
            <a:spLocks/>
          </p:cNvSpPr>
          <p:nvPr/>
        </p:nvSpPr>
        <p:spPr bwMode="auto">
          <a:xfrm>
            <a:off x="3789363" y="4219575"/>
            <a:ext cx="295275" cy="150813"/>
          </a:xfrm>
          <a:custGeom>
            <a:avLst/>
            <a:gdLst>
              <a:gd name="T0" fmla="*/ 2147483647 w 107"/>
              <a:gd name="T1" fmla="*/ 2147483647 h 68"/>
              <a:gd name="T2" fmla="*/ 2147483647 w 107"/>
              <a:gd name="T3" fmla="*/ 2147483647 h 68"/>
              <a:gd name="T4" fmla="*/ 2147483647 w 107"/>
              <a:gd name="T5" fmla="*/ 2147483647 h 68"/>
              <a:gd name="T6" fmla="*/ 2147483647 w 107"/>
              <a:gd name="T7" fmla="*/ 2147483647 h 68"/>
              <a:gd name="T8" fmla="*/ 2147483647 w 107"/>
              <a:gd name="T9" fmla="*/ 0 h 68"/>
              <a:gd name="T10" fmla="*/ 2147483647 w 107"/>
              <a:gd name="T11" fmla="*/ 0 h 68"/>
              <a:gd name="T12" fmla="*/ 2147483647 w 107"/>
              <a:gd name="T13" fmla="*/ 0 h 68"/>
              <a:gd name="T14" fmla="*/ 2147483647 w 107"/>
              <a:gd name="T15" fmla="*/ 2147483647 h 68"/>
              <a:gd name="T16" fmla="*/ 2147483647 w 107"/>
              <a:gd name="T17" fmla="*/ 2147483647 h 68"/>
              <a:gd name="T18" fmla="*/ 2147483647 w 107"/>
              <a:gd name="T19" fmla="*/ 2147483647 h 68"/>
              <a:gd name="T20" fmla="*/ 0 w 107"/>
              <a:gd name="T21" fmla="*/ 2147483647 h 68"/>
              <a:gd name="T22" fmla="*/ 0 w 107"/>
              <a:gd name="T23" fmla="*/ 2147483647 h 68"/>
              <a:gd name="T24" fmla="*/ 2147483647 w 107"/>
              <a:gd name="T25" fmla="*/ 2147483647 h 68"/>
              <a:gd name="T26" fmla="*/ 2147483647 w 107"/>
              <a:gd name="T27" fmla="*/ 2147483647 h 68"/>
              <a:gd name="T28" fmla="*/ 2147483647 w 107"/>
              <a:gd name="T29" fmla="*/ 2147483647 h 68"/>
              <a:gd name="T30" fmla="*/ 2147483647 w 107"/>
              <a:gd name="T31" fmla="*/ 2147483647 h 68"/>
              <a:gd name="T32" fmla="*/ 2147483647 w 107"/>
              <a:gd name="T33" fmla="*/ 2147483647 h 68"/>
              <a:gd name="T34" fmla="*/ 2147483647 w 107"/>
              <a:gd name="T35" fmla="*/ 2147483647 h 68"/>
              <a:gd name="T36" fmla="*/ 2147483647 w 107"/>
              <a:gd name="T37" fmla="*/ 2147483647 h 68"/>
              <a:gd name="T38" fmla="*/ 2147483647 w 107"/>
              <a:gd name="T39" fmla="*/ 2147483647 h 68"/>
              <a:gd name="T40" fmla="*/ 2147483647 w 107"/>
              <a:gd name="T41" fmla="*/ 2147483647 h 68"/>
              <a:gd name="T42" fmla="*/ 2147483647 w 107"/>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7"/>
              <a:gd name="T67" fmla="*/ 0 h 68"/>
              <a:gd name="T68" fmla="*/ 107 w 107"/>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7" h="68">
                <a:moveTo>
                  <a:pt x="107" y="28"/>
                </a:moveTo>
                <a:lnTo>
                  <a:pt x="107" y="28"/>
                </a:lnTo>
                <a:lnTo>
                  <a:pt x="100" y="14"/>
                </a:lnTo>
                <a:lnTo>
                  <a:pt x="86" y="7"/>
                </a:lnTo>
                <a:lnTo>
                  <a:pt x="68" y="0"/>
                </a:lnTo>
                <a:lnTo>
                  <a:pt x="50" y="0"/>
                </a:lnTo>
                <a:lnTo>
                  <a:pt x="29" y="7"/>
                </a:lnTo>
                <a:lnTo>
                  <a:pt x="14" y="17"/>
                </a:lnTo>
                <a:lnTo>
                  <a:pt x="3" y="28"/>
                </a:lnTo>
                <a:lnTo>
                  <a:pt x="0" y="43"/>
                </a:lnTo>
                <a:lnTo>
                  <a:pt x="7" y="53"/>
                </a:lnTo>
                <a:lnTo>
                  <a:pt x="18" y="64"/>
                </a:lnTo>
                <a:lnTo>
                  <a:pt x="36" y="68"/>
                </a:lnTo>
                <a:lnTo>
                  <a:pt x="57" y="68"/>
                </a:lnTo>
                <a:lnTo>
                  <a:pt x="79" y="64"/>
                </a:lnTo>
                <a:lnTo>
                  <a:pt x="93" y="53"/>
                </a:lnTo>
                <a:lnTo>
                  <a:pt x="104" y="43"/>
                </a:lnTo>
                <a:lnTo>
                  <a:pt x="107" y="28"/>
                </a:lnTo>
                <a:close/>
              </a:path>
            </a:pathLst>
          </a:custGeom>
          <a:solidFill>
            <a:srgbClr val="FFDB00"/>
          </a:solidFill>
          <a:ln w="9525">
            <a:noFill/>
            <a:round/>
            <a:headEnd/>
            <a:tailEnd/>
          </a:ln>
        </p:spPr>
        <p:txBody>
          <a:bodyPr/>
          <a:lstStyle/>
          <a:p>
            <a:endParaRPr lang="en-US"/>
          </a:p>
        </p:txBody>
      </p:sp>
      <p:sp>
        <p:nvSpPr>
          <p:cNvPr id="38965" name="Freeform 55"/>
          <p:cNvSpPr>
            <a:spLocks/>
          </p:cNvSpPr>
          <p:nvPr/>
        </p:nvSpPr>
        <p:spPr bwMode="auto">
          <a:xfrm>
            <a:off x="3797300" y="4225925"/>
            <a:ext cx="279400" cy="144463"/>
          </a:xfrm>
          <a:custGeom>
            <a:avLst/>
            <a:gdLst>
              <a:gd name="T0" fmla="*/ 2147483647 w 101"/>
              <a:gd name="T1" fmla="*/ 2147483647 h 65"/>
              <a:gd name="T2" fmla="*/ 2147483647 w 101"/>
              <a:gd name="T3" fmla="*/ 2147483647 h 65"/>
              <a:gd name="T4" fmla="*/ 2147483647 w 101"/>
              <a:gd name="T5" fmla="*/ 2147483647 h 65"/>
              <a:gd name="T6" fmla="*/ 2147483647 w 101"/>
              <a:gd name="T7" fmla="*/ 2147483647 h 65"/>
              <a:gd name="T8" fmla="*/ 2147483647 w 101"/>
              <a:gd name="T9" fmla="*/ 0 h 65"/>
              <a:gd name="T10" fmla="*/ 2147483647 w 101"/>
              <a:gd name="T11" fmla="*/ 0 h 65"/>
              <a:gd name="T12" fmla="*/ 2147483647 w 101"/>
              <a:gd name="T13" fmla="*/ 0 h 65"/>
              <a:gd name="T14" fmla="*/ 2147483647 w 101"/>
              <a:gd name="T15" fmla="*/ 2147483647 h 65"/>
              <a:gd name="T16" fmla="*/ 2147483647 w 101"/>
              <a:gd name="T17" fmla="*/ 2147483647 h 65"/>
              <a:gd name="T18" fmla="*/ 2147483647 w 101"/>
              <a:gd name="T19" fmla="*/ 2147483647 h 65"/>
              <a:gd name="T20" fmla="*/ 0 w 101"/>
              <a:gd name="T21" fmla="*/ 2147483647 h 65"/>
              <a:gd name="T22" fmla="*/ 0 w 101"/>
              <a:gd name="T23" fmla="*/ 2147483647 h 65"/>
              <a:gd name="T24" fmla="*/ 2147483647 w 101"/>
              <a:gd name="T25" fmla="*/ 2147483647 h 65"/>
              <a:gd name="T26" fmla="*/ 2147483647 w 101"/>
              <a:gd name="T27" fmla="*/ 2147483647 h 65"/>
              <a:gd name="T28" fmla="*/ 2147483647 w 101"/>
              <a:gd name="T29" fmla="*/ 2147483647 h 65"/>
              <a:gd name="T30" fmla="*/ 2147483647 w 101"/>
              <a:gd name="T31" fmla="*/ 2147483647 h 65"/>
              <a:gd name="T32" fmla="*/ 2147483647 w 101"/>
              <a:gd name="T33" fmla="*/ 2147483647 h 65"/>
              <a:gd name="T34" fmla="*/ 2147483647 w 101"/>
              <a:gd name="T35" fmla="*/ 2147483647 h 65"/>
              <a:gd name="T36" fmla="*/ 2147483647 w 101"/>
              <a:gd name="T37" fmla="*/ 2147483647 h 65"/>
              <a:gd name="T38" fmla="*/ 2147483647 w 101"/>
              <a:gd name="T39" fmla="*/ 2147483647 h 65"/>
              <a:gd name="T40" fmla="*/ 2147483647 w 101"/>
              <a:gd name="T41" fmla="*/ 2147483647 h 65"/>
              <a:gd name="T42" fmla="*/ 2147483647 w 101"/>
              <a:gd name="T43" fmla="*/ 2147483647 h 6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1"/>
              <a:gd name="T67" fmla="*/ 0 h 65"/>
              <a:gd name="T68" fmla="*/ 101 w 101"/>
              <a:gd name="T69" fmla="*/ 65 h 6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1" h="65">
                <a:moveTo>
                  <a:pt x="101" y="25"/>
                </a:moveTo>
                <a:lnTo>
                  <a:pt x="101" y="25"/>
                </a:lnTo>
                <a:lnTo>
                  <a:pt x="94" y="14"/>
                </a:lnTo>
                <a:lnTo>
                  <a:pt x="83" y="4"/>
                </a:lnTo>
                <a:lnTo>
                  <a:pt x="65" y="0"/>
                </a:lnTo>
                <a:lnTo>
                  <a:pt x="47" y="0"/>
                </a:lnTo>
                <a:lnTo>
                  <a:pt x="26" y="4"/>
                </a:lnTo>
                <a:lnTo>
                  <a:pt x="11" y="14"/>
                </a:lnTo>
                <a:lnTo>
                  <a:pt x="4" y="25"/>
                </a:lnTo>
                <a:lnTo>
                  <a:pt x="0" y="40"/>
                </a:lnTo>
                <a:lnTo>
                  <a:pt x="8" y="50"/>
                </a:lnTo>
                <a:lnTo>
                  <a:pt x="18" y="57"/>
                </a:lnTo>
                <a:lnTo>
                  <a:pt x="36" y="65"/>
                </a:lnTo>
                <a:lnTo>
                  <a:pt x="54" y="65"/>
                </a:lnTo>
                <a:lnTo>
                  <a:pt x="72" y="57"/>
                </a:lnTo>
                <a:lnTo>
                  <a:pt x="90" y="50"/>
                </a:lnTo>
                <a:lnTo>
                  <a:pt x="97" y="40"/>
                </a:lnTo>
                <a:lnTo>
                  <a:pt x="101" y="25"/>
                </a:lnTo>
                <a:close/>
              </a:path>
            </a:pathLst>
          </a:custGeom>
          <a:solidFill>
            <a:srgbClr val="FFD700"/>
          </a:solidFill>
          <a:ln w="9525">
            <a:noFill/>
            <a:round/>
            <a:headEnd/>
            <a:tailEnd/>
          </a:ln>
        </p:spPr>
        <p:txBody>
          <a:bodyPr/>
          <a:lstStyle/>
          <a:p>
            <a:endParaRPr lang="en-US"/>
          </a:p>
        </p:txBody>
      </p:sp>
      <p:sp>
        <p:nvSpPr>
          <p:cNvPr id="38966" name="Freeform 56"/>
          <p:cNvSpPr>
            <a:spLocks/>
          </p:cNvSpPr>
          <p:nvPr/>
        </p:nvSpPr>
        <p:spPr bwMode="auto">
          <a:xfrm>
            <a:off x="3808413" y="4225925"/>
            <a:ext cx="257175" cy="134938"/>
          </a:xfrm>
          <a:custGeom>
            <a:avLst/>
            <a:gdLst>
              <a:gd name="T0" fmla="*/ 2147483647 w 93"/>
              <a:gd name="T1" fmla="*/ 2147483647 h 61"/>
              <a:gd name="T2" fmla="*/ 2147483647 w 93"/>
              <a:gd name="T3" fmla="*/ 2147483647 h 61"/>
              <a:gd name="T4" fmla="*/ 2147483647 w 93"/>
              <a:gd name="T5" fmla="*/ 2147483647 h 61"/>
              <a:gd name="T6" fmla="*/ 2147483647 w 93"/>
              <a:gd name="T7" fmla="*/ 2147483647 h 61"/>
              <a:gd name="T8" fmla="*/ 2147483647 w 93"/>
              <a:gd name="T9" fmla="*/ 0 h 61"/>
              <a:gd name="T10" fmla="*/ 2147483647 w 93"/>
              <a:gd name="T11" fmla="*/ 0 h 61"/>
              <a:gd name="T12" fmla="*/ 2147483647 w 93"/>
              <a:gd name="T13" fmla="*/ 0 h 61"/>
              <a:gd name="T14" fmla="*/ 2147483647 w 93"/>
              <a:gd name="T15" fmla="*/ 2147483647 h 61"/>
              <a:gd name="T16" fmla="*/ 2147483647 w 93"/>
              <a:gd name="T17" fmla="*/ 2147483647 h 61"/>
              <a:gd name="T18" fmla="*/ 0 w 93"/>
              <a:gd name="T19" fmla="*/ 2147483647 h 61"/>
              <a:gd name="T20" fmla="*/ 0 w 93"/>
              <a:gd name="T21" fmla="*/ 2147483647 h 61"/>
              <a:gd name="T22" fmla="*/ 0 w 93"/>
              <a:gd name="T23" fmla="*/ 2147483647 h 61"/>
              <a:gd name="T24" fmla="*/ 2147483647 w 93"/>
              <a:gd name="T25" fmla="*/ 2147483647 h 61"/>
              <a:gd name="T26" fmla="*/ 2147483647 w 93"/>
              <a:gd name="T27" fmla="*/ 2147483647 h 61"/>
              <a:gd name="T28" fmla="*/ 2147483647 w 93"/>
              <a:gd name="T29" fmla="*/ 2147483647 h 61"/>
              <a:gd name="T30" fmla="*/ 2147483647 w 93"/>
              <a:gd name="T31" fmla="*/ 2147483647 h 61"/>
              <a:gd name="T32" fmla="*/ 2147483647 w 93"/>
              <a:gd name="T33" fmla="*/ 2147483647 h 61"/>
              <a:gd name="T34" fmla="*/ 2147483647 w 93"/>
              <a:gd name="T35" fmla="*/ 2147483647 h 61"/>
              <a:gd name="T36" fmla="*/ 2147483647 w 93"/>
              <a:gd name="T37" fmla="*/ 2147483647 h 61"/>
              <a:gd name="T38" fmla="*/ 2147483647 w 93"/>
              <a:gd name="T39" fmla="*/ 2147483647 h 61"/>
              <a:gd name="T40" fmla="*/ 2147483647 w 93"/>
              <a:gd name="T41" fmla="*/ 2147483647 h 61"/>
              <a:gd name="T42" fmla="*/ 2147483647 w 93"/>
              <a:gd name="T43" fmla="*/ 2147483647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3"/>
              <a:gd name="T67" fmla="*/ 0 h 61"/>
              <a:gd name="T68" fmla="*/ 93 w 93"/>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3" h="61">
                <a:moveTo>
                  <a:pt x="93" y="25"/>
                </a:moveTo>
                <a:lnTo>
                  <a:pt x="93" y="25"/>
                </a:lnTo>
                <a:lnTo>
                  <a:pt x="86" y="14"/>
                </a:lnTo>
                <a:lnTo>
                  <a:pt x="75" y="7"/>
                </a:lnTo>
                <a:lnTo>
                  <a:pt x="61" y="0"/>
                </a:lnTo>
                <a:lnTo>
                  <a:pt x="43" y="0"/>
                </a:lnTo>
                <a:lnTo>
                  <a:pt x="25" y="7"/>
                </a:lnTo>
                <a:lnTo>
                  <a:pt x="11" y="14"/>
                </a:lnTo>
                <a:lnTo>
                  <a:pt x="0" y="25"/>
                </a:lnTo>
                <a:lnTo>
                  <a:pt x="0" y="40"/>
                </a:lnTo>
                <a:lnTo>
                  <a:pt x="4" y="50"/>
                </a:lnTo>
                <a:lnTo>
                  <a:pt x="14" y="57"/>
                </a:lnTo>
                <a:lnTo>
                  <a:pt x="32" y="61"/>
                </a:lnTo>
                <a:lnTo>
                  <a:pt x="50" y="61"/>
                </a:lnTo>
                <a:lnTo>
                  <a:pt x="68" y="57"/>
                </a:lnTo>
                <a:lnTo>
                  <a:pt x="82" y="47"/>
                </a:lnTo>
                <a:lnTo>
                  <a:pt x="90" y="36"/>
                </a:lnTo>
                <a:lnTo>
                  <a:pt x="93" y="25"/>
                </a:lnTo>
                <a:close/>
              </a:path>
            </a:pathLst>
          </a:custGeom>
          <a:solidFill>
            <a:srgbClr val="FFD400"/>
          </a:solidFill>
          <a:ln w="9525">
            <a:noFill/>
            <a:round/>
            <a:headEnd/>
            <a:tailEnd/>
          </a:ln>
        </p:spPr>
        <p:txBody>
          <a:bodyPr/>
          <a:lstStyle/>
          <a:p>
            <a:endParaRPr lang="en-US"/>
          </a:p>
        </p:txBody>
      </p:sp>
      <p:sp>
        <p:nvSpPr>
          <p:cNvPr id="38967" name="Freeform 57"/>
          <p:cNvSpPr>
            <a:spLocks/>
          </p:cNvSpPr>
          <p:nvPr/>
        </p:nvSpPr>
        <p:spPr bwMode="auto">
          <a:xfrm>
            <a:off x="3819525" y="4235450"/>
            <a:ext cx="238125" cy="125413"/>
          </a:xfrm>
          <a:custGeom>
            <a:avLst/>
            <a:gdLst>
              <a:gd name="T0" fmla="*/ 0 w 86"/>
              <a:gd name="T1" fmla="*/ 2147483647 h 57"/>
              <a:gd name="T2" fmla="*/ 0 w 86"/>
              <a:gd name="T3" fmla="*/ 2147483647 h 57"/>
              <a:gd name="T4" fmla="*/ 2147483647 w 86"/>
              <a:gd name="T5" fmla="*/ 2147483647 h 57"/>
              <a:gd name="T6" fmla="*/ 2147483647 w 86"/>
              <a:gd name="T7" fmla="*/ 2147483647 h 57"/>
              <a:gd name="T8" fmla="*/ 2147483647 w 86"/>
              <a:gd name="T9" fmla="*/ 2147483647 h 57"/>
              <a:gd name="T10" fmla="*/ 2147483647 w 86"/>
              <a:gd name="T11" fmla="*/ 2147483647 h 57"/>
              <a:gd name="T12" fmla="*/ 2147483647 w 86"/>
              <a:gd name="T13" fmla="*/ 2147483647 h 57"/>
              <a:gd name="T14" fmla="*/ 2147483647 w 86"/>
              <a:gd name="T15" fmla="*/ 2147483647 h 57"/>
              <a:gd name="T16" fmla="*/ 2147483647 w 86"/>
              <a:gd name="T17" fmla="*/ 2147483647 h 57"/>
              <a:gd name="T18" fmla="*/ 2147483647 w 86"/>
              <a:gd name="T19" fmla="*/ 2147483647 h 57"/>
              <a:gd name="T20" fmla="*/ 2147483647 w 86"/>
              <a:gd name="T21" fmla="*/ 2147483647 h 57"/>
              <a:gd name="T22" fmla="*/ 2147483647 w 86"/>
              <a:gd name="T23" fmla="*/ 2147483647 h 57"/>
              <a:gd name="T24" fmla="*/ 2147483647 w 86"/>
              <a:gd name="T25" fmla="*/ 2147483647 h 57"/>
              <a:gd name="T26" fmla="*/ 2147483647 w 86"/>
              <a:gd name="T27" fmla="*/ 2147483647 h 57"/>
              <a:gd name="T28" fmla="*/ 2147483647 w 86"/>
              <a:gd name="T29" fmla="*/ 0 h 57"/>
              <a:gd name="T30" fmla="*/ 2147483647 w 86"/>
              <a:gd name="T31" fmla="*/ 0 h 57"/>
              <a:gd name="T32" fmla="*/ 2147483647 w 86"/>
              <a:gd name="T33" fmla="*/ 0 h 57"/>
              <a:gd name="T34" fmla="*/ 2147483647 w 86"/>
              <a:gd name="T35" fmla="*/ 2147483647 h 57"/>
              <a:gd name="T36" fmla="*/ 2147483647 w 86"/>
              <a:gd name="T37" fmla="*/ 2147483647 h 57"/>
              <a:gd name="T38" fmla="*/ 0 w 86"/>
              <a:gd name="T39" fmla="*/ 2147483647 h 57"/>
              <a:gd name="T40" fmla="*/ 0 w 86"/>
              <a:gd name="T41" fmla="*/ 2147483647 h 57"/>
              <a:gd name="T42" fmla="*/ 0 w 86"/>
              <a:gd name="T43" fmla="*/ 2147483647 h 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6"/>
              <a:gd name="T67" fmla="*/ 0 h 57"/>
              <a:gd name="T68" fmla="*/ 86 w 86"/>
              <a:gd name="T69" fmla="*/ 57 h 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6" h="57">
                <a:moveTo>
                  <a:pt x="0" y="32"/>
                </a:moveTo>
                <a:lnTo>
                  <a:pt x="0" y="32"/>
                </a:lnTo>
                <a:lnTo>
                  <a:pt x="3" y="43"/>
                </a:lnTo>
                <a:lnTo>
                  <a:pt x="14" y="50"/>
                </a:lnTo>
                <a:lnTo>
                  <a:pt x="28" y="57"/>
                </a:lnTo>
                <a:lnTo>
                  <a:pt x="46" y="57"/>
                </a:lnTo>
                <a:lnTo>
                  <a:pt x="64" y="50"/>
                </a:lnTo>
                <a:lnTo>
                  <a:pt x="75" y="43"/>
                </a:lnTo>
                <a:lnTo>
                  <a:pt x="86" y="32"/>
                </a:lnTo>
                <a:lnTo>
                  <a:pt x="86" y="21"/>
                </a:lnTo>
                <a:lnTo>
                  <a:pt x="82" y="10"/>
                </a:lnTo>
                <a:lnTo>
                  <a:pt x="71" y="3"/>
                </a:lnTo>
                <a:lnTo>
                  <a:pt x="57" y="0"/>
                </a:lnTo>
                <a:lnTo>
                  <a:pt x="39" y="0"/>
                </a:lnTo>
                <a:lnTo>
                  <a:pt x="21" y="3"/>
                </a:lnTo>
                <a:lnTo>
                  <a:pt x="10" y="10"/>
                </a:lnTo>
                <a:lnTo>
                  <a:pt x="0" y="21"/>
                </a:lnTo>
                <a:lnTo>
                  <a:pt x="0" y="32"/>
                </a:lnTo>
                <a:close/>
              </a:path>
            </a:pathLst>
          </a:custGeom>
          <a:solidFill>
            <a:srgbClr val="FFD100"/>
          </a:solidFill>
          <a:ln w="9525">
            <a:noFill/>
            <a:round/>
            <a:headEnd/>
            <a:tailEnd/>
          </a:ln>
        </p:spPr>
        <p:txBody>
          <a:bodyPr/>
          <a:lstStyle/>
          <a:p>
            <a:endParaRPr lang="en-US"/>
          </a:p>
        </p:txBody>
      </p:sp>
      <p:sp>
        <p:nvSpPr>
          <p:cNvPr id="38968" name="Freeform 58"/>
          <p:cNvSpPr>
            <a:spLocks/>
          </p:cNvSpPr>
          <p:nvPr/>
        </p:nvSpPr>
        <p:spPr bwMode="auto">
          <a:xfrm>
            <a:off x="3559175" y="2973388"/>
            <a:ext cx="587375" cy="674687"/>
          </a:xfrm>
          <a:custGeom>
            <a:avLst/>
            <a:gdLst>
              <a:gd name="T0" fmla="*/ 0 w 212"/>
              <a:gd name="T1" fmla="*/ 2147483647 h 305"/>
              <a:gd name="T2" fmla="*/ 0 w 212"/>
              <a:gd name="T3" fmla="*/ 2147483647 h 305"/>
              <a:gd name="T4" fmla="*/ 2147483647 w 212"/>
              <a:gd name="T5" fmla="*/ 2147483647 h 305"/>
              <a:gd name="T6" fmla="*/ 2147483647 w 212"/>
              <a:gd name="T7" fmla="*/ 2147483647 h 305"/>
              <a:gd name="T8" fmla="*/ 2147483647 w 212"/>
              <a:gd name="T9" fmla="*/ 2147483647 h 305"/>
              <a:gd name="T10" fmla="*/ 2147483647 w 212"/>
              <a:gd name="T11" fmla="*/ 2147483647 h 305"/>
              <a:gd name="T12" fmla="*/ 2147483647 w 212"/>
              <a:gd name="T13" fmla="*/ 2147483647 h 305"/>
              <a:gd name="T14" fmla="*/ 2147483647 w 212"/>
              <a:gd name="T15" fmla="*/ 2147483647 h 305"/>
              <a:gd name="T16" fmla="*/ 2147483647 w 212"/>
              <a:gd name="T17" fmla="*/ 2147483647 h 305"/>
              <a:gd name="T18" fmla="*/ 2147483647 w 212"/>
              <a:gd name="T19" fmla="*/ 2147483647 h 305"/>
              <a:gd name="T20" fmla="*/ 2147483647 w 212"/>
              <a:gd name="T21" fmla="*/ 2147483647 h 305"/>
              <a:gd name="T22" fmla="*/ 2147483647 w 212"/>
              <a:gd name="T23" fmla="*/ 2147483647 h 305"/>
              <a:gd name="T24" fmla="*/ 2147483647 w 212"/>
              <a:gd name="T25" fmla="*/ 2147483647 h 305"/>
              <a:gd name="T26" fmla="*/ 2147483647 w 212"/>
              <a:gd name="T27" fmla="*/ 2147483647 h 305"/>
              <a:gd name="T28" fmla="*/ 2147483647 w 212"/>
              <a:gd name="T29" fmla="*/ 2147483647 h 305"/>
              <a:gd name="T30" fmla="*/ 2147483647 w 212"/>
              <a:gd name="T31" fmla="*/ 2147483647 h 305"/>
              <a:gd name="T32" fmla="*/ 2147483647 w 212"/>
              <a:gd name="T33" fmla="*/ 2147483647 h 305"/>
              <a:gd name="T34" fmla="*/ 2147483647 w 212"/>
              <a:gd name="T35" fmla="*/ 2147483647 h 305"/>
              <a:gd name="T36" fmla="*/ 2147483647 w 212"/>
              <a:gd name="T37" fmla="*/ 2147483647 h 305"/>
              <a:gd name="T38" fmla="*/ 2147483647 w 212"/>
              <a:gd name="T39" fmla="*/ 2147483647 h 305"/>
              <a:gd name="T40" fmla="*/ 2147483647 w 212"/>
              <a:gd name="T41" fmla="*/ 2147483647 h 305"/>
              <a:gd name="T42" fmla="*/ 2147483647 w 212"/>
              <a:gd name="T43" fmla="*/ 2147483647 h 305"/>
              <a:gd name="T44" fmla="*/ 2147483647 w 212"/>
              <a:gd name="T45" fmla="*/ 2147483647 h 305"/>
              <a:gd name="T46" fmla="*/ 2147483647 w 212"/>
              <a:gd name="T47" fmla="*/ 2147483647 h 305"/>
              <a:gd name="T48" fmla="*/ 2147483647 w 212"/>
              <a:gd name="T49" fmla="*/ 2147483647 h 305"/>
              <a:gd name="T50" fmla="*/ 2147483647 w 212"/>
              <a:gd name="T51" fmla="*/ 2147483647 h 305"/>
              <a:gd name="T52" fmla="*/ 2147483647 w 212"/>
              <a:gd name="T53" fmla="*/ 2147483647 h 305"/>
              <a:gd name="T54" fmla="*/ 2147483647 w 212"/>
              <a:gd name="T55" fmla="*/ 0 h 305"/>
              <a:gd name="T56" fmla="*/ 2147483647 w 212"/>
              <a:gd name="T57" fmla="*/ 0 h 305"/>
              <a:gd name="T58" fmla="*/ 2147483647 w 212"/>
              <a:gd name="T59" fmla="*/ 2147483647 h 305"/>
              <a:gd name="T60" fmla="*/ 2147483647 w 212"/>
              <a:gd name="T61" fmla="*/ 2147483647 h 305"/>
              <a:gd name="T62" fmla="*/ 2147483647 w 212"/>
              <a:gd name="T63" fmla="*/ 2147483647 h 305"/>
              <a:gd name="T64" fmla="*/ 2147483647 w 212"/>
              <a:gd name="T65" fmla="*/ 2147483647 h 305"/>
              <a:gd name="T66" fmla="*/ 2147483647 w 212"/>
              <a:gd name="T67" fmla="*/ 2147483647 h 305"/>
              <a:gd name="T68" fmla="*/ 2147483647 w 212"/>
              <a:gd name="T69" fmla="*/ 2147483647 h 305"/>
              <a:gd name="T70" fmla="*/ 0 w 212"/>
              <a:gd name="T71" fmla="*/ 2147483647 h 305"/>
              <a:gd name="T72" fmla="*/ 0 w 212"/>
              <a:gd name="T73" fmla="*/ 2147483647 h 305"/>
              <a:gd name="T74" fmla="*/ 0 w 212"/>
              <a:gd name="T75" fmla="*/ 2147483647 h 30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2"/>
              <a:gd name="T115" fmla="*/ 0 h 305"/>
              <a:gd name="T116" fmla="*/ 212 w 212"/>
              <a:gd name="T117" fmla="*/ 305 h 30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2" h="305">
                <a:moveTo>
                  <a:pt x="0" y="158"/>
                </a:moveTo>
                <a:lnTo>
                  <a:pt x="0" y="158"/>
                </a:lnTo>
                <a:lnTo>
                  <a:pt x="4" y="190"/>
                </a:lnTo>
                <a:lnTo>
                  <a:pt x="11" y="219"/>
                </a:lnTo>
                <a:lnTo>
                  <a:pt x="22" y="244"/>
                </a:lnTo>
                <a:lnTo>
                  <a:pt x="36" y="265"/>
                </a:lnTo>
                <a:lnTo>
                  <a:pt x="54" y="283"/>
                </a:lnTo>
                <a:lnTo>
                  <a:pt x="72" y="294"/>
                </a:lnTo>
                <a:lnTo>
                  <a:pt x="94" y="301"/>
                </a:lnTo>
                <a:lnTo>
                  <a:pt x="115" y="305"/>
                </a:lnTo>
                <a:lnTo>
                  <a:pt x="137" y="301"/>
                </a:lnTo>
                <a:lnTo>
                  <a:pt x="155" y="290"/>
                </a:lnTo>
                <a:lnTo>
                  <a:pt x="172" y="276"/>
                </a:lnTo>
                <a:lnTo>
                  <a:pt x="187" y="254"/>
                </a:lnTo>
                <a:lnTo>
                  <a:pt x="201" y="233"/>
                </a:lnTo>
                <a:lnTo>
                  <a:pt x="208" y="204"/>
                </a:lnTo>
                <a:lnTo>
                  <a:pt x="212" y="176"/>
                </a:lnTo>
                <a:lnTo>
                  <a:pt x="212" y="147"/>
                </a:lnTo>
                <a:lnTo>
                  <a:pt x="208" y="115"/>
                </a:lnTo>
                <a:lnTo>
                  <a:pt x="201" y="86"/>
                </a:lnTo>
                <a:lnTo>
                  <a:pt x="190" y="61"/>
                </a:lnTo>
                <a:lnTo>
                  <a:pt x="176" y="39"/>
                </a:lnTo>
                <a:lnTo>
                  <a:pt x="158" y="21"/>
                </a:lnTo>
                <a:lnTo>
                  <a:pt x="140" y="11"/>
                </a:lnTo>
                <a:lnTo>
                  <a:pt x="119" y="4"/>
                </a:lnTo>
                <a:lnTo>
                  <a:pt x="97" y="0"/>
                </a:lnTo>
                <a:lnTo>
                  <a:pt x="76" y="4"/>
                </a:lnTo>
                <a:lnTo>
                  <a:pt x="58" y="14"/>
                </a:lnTo>
                <a:lnTo>
                  <a:pt x="40" y="29"/>
                </a:lnTo>
                <a:lnTo>
                  <a:pt x="26" y="50"/>
                </a:lnTo>
                <a:lnTo>
                  <a:pt x="15" y="72"/>
                </a:lnTo>
                <a:lnTo>
                  <a:pt x="4" y="100"/>
                </a:lnTo>
                <a:lnTo>
                  <a:pt x="0" y="129"/>
                </a:lnTo>
                <a:lnTo>
                  <a:pt x="0" y="158"/>
                </a:lnTo>
                <a:close/>
              </a:path>
            </a:pathLst>
          </a:custGeom>
          <a:solidFill>
            <a:srgbClr val="203E99"/>
          </a:solidFill>
          <a:ln w="9525">
            <a:noFill/>
            <a:round/>
            <a:headEnd/>
            <a:tailEnd/>
          </a:ln>
        </p:spPr>
        <p:txBody>
          <a:bodyPr/>
          <a:lstStyle/>
          <a:p>
            <a:endParaRPr lang="en-US"/>
          </a:p>
        </p:txBody>
      </p:sp>
      <p:sp>
        <p:nvSpPr>
          <p:cNvPr id="38969" name="Freeform 59"/>
          <p:cNvSpPr>
            <a:spLocks/>
          </p:cNvSpPr>
          <p:nvPr/>
        </p:nvSpPr>
        <p:spPr bwMode="auto">
          <a:xfrm>
            <a:off x="3619500" y="3044825"/>
            <a:ext cx="465138" cy="530225"/>
          </a:xfrm>
          <a:custGeom>
            <a:avLst/>
            <a:gdLst>
              <a:gd name="T0" fmla="*/ 0 w 168"/>
              <a:gd name="T1" fmla="*/ 2147483647 h 240"/>
              <a:gd name="T2" fmla="*/ 0 w 168"/>
              <a:gd name="T3" fmla="*/ 2147483647 h 240"/>
              <a:gd name="T4" fmla="*/ 2147483647 w 168"/>
              <a:gd name="T5" fmla="*/ 2147483647 h 240"/>
              <a:gd name="T6" fmla="*/ 2147483647 w 168"/>
              <a:gd name="T7" fmla="*/ 2147483647 h 240"/>
              <a:gd name="T8" fmla="*/ 2147483647 w 168"/>
              <a:gd name="T9" fmla="*/ 2147483647 h 240"/>
              <a:gd name="T10" fmla="*/ 2147483647 w 168"/>
              <a:gd name="T11" fmla="*/ 2147483647 h 240"/>
              <a:gd name="T12" fmla="*/ 2147483647 w 168"/>
              <a:gd name="T13" fmla="*/ 2147483647 h 240"/>
              <a:gd name="T14" fmla="*/ 2147483647 w 168"/>
              <a:gd name="T15" fmla="*/ 2147483647 h 240"/>
              <a:gd name="T16" fmla="*/ 2147483647 w 168"/>
              <a:gd name="T17" fmla="*/ 2147483647 h 240"/>
              <a:gd name="T18" fmla="*/ 2147483647 w 168"/>
              <a:gd name="T19" fmla="*/ 2147483647 h 240"/>
              <a:gd name="T20" fmla="*/ 2147483647 w 168"/>
              <a:gd name="T21" fmla="*/ 2147483647 h 240"/>
              <a:gd name="T22" fmla="*/ 2147483647 w 168"/>
              <a:gd name="T23" fmla="*/ 2147483647 h 240"/>
              <a:gd name="T24" fmla="*/ 2147483647 w 168"/>
              <a:gd name="T25" fmla="*/ 2147483647 h 240"/>
              <a:gd name="T26" fmla="*/ 2147483647 w 168"/>
              <a:gd name="T27" fmla="*/ 2147483647 h 240"/>
              <a:gd name="T28" fmla="*/ 2147483647 w 168"/>
              <a:gd name="T29" fmla="*/ 2147483647 h 240"/>
              <a:gd name="T30" fmla="*/ 2147483647 w 168"/>
              <a:gd name="T31" fmla="*/ 2147483647 h 240"/>
              <a:gd name="T32" fmla="*/ 2147483647 w 168"/>
              <a:gd name="T33" fmla="*/ 2147483647 h 240"/>
              <a:gd name="T34" fmla="*/ 2147483647 w 168"/>
              <a:gd name="T35" fmla="*/ 2147483647 h 240"/>
              <a:gd name="T36" fmla="*/ 2147483647 w 168"/>
              <a:gd name="T37" fmla="*/ 2147483647 h 240"/>
              <a:gd name="T38" fmla="*/ 2147483647 w 168"/>
              <a:gd name="T39" fmla="*/ 2147483647 h 240"/>
              <a:gd name="T40" fmla="*/ 2147483647 w 168"/>
              <a:gd name="T41" fmla="*/ 2147483647 h 240"/>
              <a:gd name="T42" fmla="*/ 2147483647 w 168"/>
              <a:gd name="T43" fmla="*/ 2147483647 h 240"/>
              <a:gd name="T44" fmla="*/ 2147483647 w 168"/>
              <a:gd name="T45" fmla="*/ 2147483647 h 240"/>
              <a:gd name="T46" fmla="*/ 2147483647 w 168"/>
              <a:gd name="T47" fmla="*/ 2147483647 h 240"/>
              <a:gd name="T48" fmla="*/ 2147483647 w 168"/>
              <a:gd name="T49" fmla="*/ 2147483647 h 240"/>
              <a:gd name="T50" fmla="*/ 2147483647 w 168"/>
              <a:gd name="T51" fmla="*/ 2147483647 h 240"/>
              <a:gd name="T52" fmla="*/ 2147483647 w 168"/>
              <a:gd name="T53" fmla="*/ 0 h 240"/>
              <a:gd name="T54" fmla="*/ 2147483647 w 168"/>
              <a:gd name="T55" fmla="*/ 0 h 240"/>
              <a:gd name="T56" fmla="*/ 2147483647 w 168"/>
              <a:gd name="T57" fmla="*/ 0 h 240"/>
              <a:gd name="T58" fmla="*/ 2147483647 w 168"/>
              <a:gd name="T59" fmla="*/ 2147483647 h 240"/>
              <a:gd name="T60" fmla="*/ 2147483647 w 168"/>
              <a:gd name="T61" fmla="*/ 2147483647 h 240"/>
              <a:gd name="T62" fmla="*/ 2147483647 w 168"/>
              <a:gd name="T63" fmla="*/ 2147483647 h 240"/>
              <a:gd name="T64" fmla="*/ 2147483647 w 168"/>
              <a:gd name="T65" fmla="*/ 2147483647 h 240"/>
              <a:gd name="T66" fmla="*/ 2147483647 w 168"/>
              <a:gd name="T67" fmla="*/ 2147483647 h 240"/>
              <a:gd name="T68" fmla="*/ 2147483647 w 168"/>
              <a:gd name="T69" fmla="*/ 2147483647 h 240"/>
              <a:gd name="T70" fmla="*/ 0 w 168"/>
              <a:gd name="T71" fmla="*/ 2147483647 h 240"/>
              <a:gd name="T72" fmla="*/ 0 w 168"/>
              <a:gd name="T73" fmla="*/ 2147483647 h 240"/>
              <a:gd name="T74" fmla="*/ 0 w 168"/>
              <a:gd name="T75" fmla="*/ 2147483647 h 2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8"/>
              <a:gd name="T115" fmla="*/ 0 h 240"/>
              <a:gd name="T116" fmla="*/ 168 w 168"/>
              <a:gd name="T117" fmla="*/ 240 h 2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8" h="240">
                <a:moveTo>
                  <a:pt x="0" y="126"/>
                </a:moveTo>
                <a:lnTo>
                  <a:pt x="0" y="126"/>
                </a:lnTo>
                <a:lnTo>
                  <a:pt x="4" y="151"/>
                </a:lnTo>
                <a:lnTo>
                  <a:pt x="11" y="172"/>
                </a:lnTo>
                <a:lnTo>
                  <a:pt x="18" y="194"/>
                </a:lnTo>
                <a:lnTo>
                  <a:pt x="29" y="212"/>
                </a:lnTo>
                <a:lnTo>
                  <a:pt x="43" y="226"/>
                </a:lnTo>
                <a:lnTo>
                  <a:pt x="57" y="233"/>
                </a:lnTo>
                <a:lnTo>
                  <a:pt x="75" y="240"/>
                </a:lnTo>
                <a:lnTo>
                  <a:pt x="93" y="240"/>
                </a:lnTo>
                <a:lnTo>
                  <a:pt x="107" y="237"/>
                </a:lnTo>
                <a:lnTo>
                  <a:pt x="125" y="230"/>
                </a:lnTo>
                <a:lnTo>
                  <a:pt x="140" y="219"/>
                </a:lnTo>
                <a:lnTo>
                  <a:pt x="150" y="201"/>
                </a:lnTo>
                <a:lnTo>
                  <a:pt x="158" y="183"/>
                </a:lnTo>
                <a:lnTo>
                  <a:pt x="165" y="161"/>
                </a:lnTo>
                <a:lnTo>
                  <a:pt x="168" y="140"/>
                </a:lnTo>
                <a:lnTo>
                  <a:pt x="168" y="115"/>
                </a:lnTo>
                <a:lnTo>
                  <a:pt x="168" y="90"/>
                </a:lnTo>
                <a:lnTo>
                  <a:pt x="161" y="68"/>
                </a:lnTo>
                <a:lnTo>
                  <a:pt x="150" y="47"/>
                </a:lnTo>
                <a:lnTo>
                  <a:pt x="140" y="32"/>
                </a:lnTo>
                <a:lnTo>
                  <a:pt x="125" y="18"/>
                </a:lnTo>
                <a:lnTo>
                  <a:pt x="111" y="7"/>
                </a:lnTo>
                <a:lnTo>
                  <a:pt x="97" y="0"/>
                </a:lnTo>
                <a:lnTo>
                  <a:pt x="79" y="0"/>
                </a:lnTo>
                <a:lnTo>
                  <a:pt x="61" y="4"/>
                </a:lnTo>
                <a:lnTo>
                  <a:pt x="47" y="11"/>
                </a:lnTo>
                <a:lnTo>
                  <a:pt x="32" y="22"/>
                </a:lnTo>
                <a:lnTo>
                  <a:pt x="21" y="40"/>
                </a:lnTo>
                <a:lnTo>
                  <a:pt x="11" y="58"/>
                </a:lnTo>
                <a:lnTo>
                  <a:pt x="4" y="79"/>
                </a:lnTo>
                <a:lnTo>
                  <a:pt x="0" y="101"/>
                </a:lnTo>
                <a:lnTo>
                  <a:pt x="0" y="126"/>
                </a:lnTo>
                <a:close/>
              </a:path>
            </a:pathLst>
          </a:custGeom>
          <a:solidFill>
            <a:srgbClr val="3361AA"/>
          </a:solidFill>
          <a:ln w="9525">
            <a:noFill/>
            <a:round/>
            <a:headEnd/>
            <a:tailEnd/>
          </a:ln>
        </p:spPr>
        <p:txBody>
          <a:bodyPr/>
          <a:lstStyle/>
          <a:p>
            <a:endParaRPr lang="en-US"/>
          </a:p>
        </p:txBody>
      </p:sp>
      <p:sp>
        <p:nvSpPr>
          <p:cNvPr id="38970" name="Freeform 60"/>
          <p:cNvSpPr>
            <a:spLocks/>
          </p:cNvSpPr>
          <p:nvPr/>
        </p:nvSpPr>
        <p:spPr bwMode="auto">
          <a:xfrm>
            <a:off x="3700463" y="3154363"/>
            <a:ext cx="306387" cy="334962"/>
          </a:xfrm>
          <a:custGeom>
            <a:avLst/>
            <a:gdLst>
              <a:gd name="T0" fmla="*/ 0 w 111"/>
              <a:gd name="T1" fmla="*/ 2147483647 h 151"/>
              <a:gd name="T2" fmla="*/ 0 w 111"/>
              <a:gd name="T3" fmla="*/ 2147483647 h 151"/>
              <a:gd name="T4" fmla="*/ 2147483647 w 111"/>
              <a:gd name="T5" fmla="*/ 2147483647 h 151"/>
              <a:gd name="T6" fmla="*/ 2147483647 w 111"/>
              <a:gd name="T7" fmla="*/ 2147483647 h 151"/>
              <a:gd name="T8" fmla="*/ 2147483647 w 111"/>
              <a:gd name="T9" fmla="*/ 2147483647 h 151"/>
              <a:gd name="T10" fmla="*/ 2147483647 w 111"/>
              <a:gd name="T11" fmla="*/ 2147483647 h 151"/>
              <a:gd name="T12" fmla="*/ 2147483647 w 111"/>
              <a:gd name="T13" fmla="*/ 2147483647 h 151"/>
              <a:gd name="T14" fmla="*/ 2147483647 w 111"/>
              <a:gd name="T15" fmla="*/ 2147483647 h 151"/>
              <a:gd name="T16" fmla="*/ 2147483647 w 111"/>
              <a:gd name="T17" fmla="*/ 2147483647 h 151"/>
              <a:gd name="T18" fmla="*/ 2147483647 w 111"/>
              <a:gd name="T19" fmla="*/ 2147483647 h 151"/>
              <a:gd name="T20" fmla="*/ 2147483647 w 111"/>
              <a:gd name="T21" fmla="*/ 2147483647 h 151"/>
              <a:gd name="T22" fmla="*/ 2147483647 w 111"/>
              <a:gd name="T23" fmla="*/ 2147483647 h 151"/>
              <a:gd name="T24" fmla="*/ 2147483647 w 111"/>
              <a:gd name="T25" fmla="*/ 2147483647 h 151"/>
              <a:gd name="T26" fmla="*/ 2147483647 w 111"/>
              <a:gd name="T27" fmla="*/ 2147483647 h 151"/>
              <a:gd name="T28" fmla="*/ 2147483647 w 111"/>
              <a:gd name="T29" fmla="*/ 2147483647 h 151"/>
              <a:gd name="T30" fmla="*/ 2147483647 w 111"/>
              <a:gd name="T31" fmla="*/ 2147483647 h 151"/>
              <a:gd name="T32" fmla="*/ 2147483647 w 111"/>
              <a:gd name="T33" fmla="*/ 2147483647 h 151"/>
              <a:gd name="T34" fmla="*/ 2147483647 w 111"/>
              <a:gd name="T35" fmla="*/ 2147483647 h 151"/>
              <a:gd name="T36" fmla="*/ 2147483647 w 111"/>
              <a:gd name="T37" fmla="*/ 2147483647 h 151"/>
              <a:gd name="T38" fmla="*/ 2147483647 w 111"/>
              <a:gd name="T39" fmla="*/ 2147483647 h 151"/>
              <a:gd name="T40" fmla="*/ 2147483647 w 111"/>
              <a:gd name="T41" fmla="*/ 2147483647 h 151"/>
              <a:gd name="T42" fmla="*/ 2147483647 w 111"/>
              <a:gd name="T43" fmla="*/ 2147483647 h 151"/>
              <a:gd name="T44" fmla="*/ 2147483647 w 111"/>
              <a:gd name="T45" fmla="*/ 2147483647 h 151"/>
              <a:gd name="T46" fmla="*/ 2147483647 w 111"/>
              <a:gd name="T47" fmla="*/ 2147483647 h 151"/>
              <a:gd name="T48" fmla="*/ 2147483647 w 111"/>
              <a:gd name="T49" fmla="*/ 2147483647 h 151"/>
              <a:gd name="T50" fmla="*/ 2147483647 w 111"/>
              <a:gd name="T51" fmla="*/ 2147483647 h 151"/>
              <a:gd name="T52" fmla="*/ 2147483647 w 111"/>
              <a:gd name="T53" fmla="*/ 0 h 151"/>
              <a:gd name="T54" fmla="*/ 2147483647 w 111"/>
              <a:gd name="T55" fmla="*/ 0 h 151"/>
              <a:gd name="T56" fmla="*/ 2147483647 w 111"/>
              <a:gd name="T57" fmla="*/ 0 h 151"/>
              <a:gd name="T58" fmla="*/ 2147483647 w 111"/>
              <a:gd name="T59" fmla="*/ 2147483647 h 151"/>
              <a:gd name="T60" fmla="*/ 2147483647 w 111"/>
              <a:gd name="T61" fmla="*/ 2147483647 h 151"/>
              <a:gd name="T62" fmla="*/ 2147483647 w 111"/>
              <a:gd name="T63" fmla="*/ 2147483647 h 151"/>
              <a:gd name="T64" fmla="*/ 2147483647 w 111"/>
              <a:gd name="T65" fmla="*/ 2147483647 h 151"/>
              <a:gd name="T66" fmla="*/ 2147483647 w 111"/>
              <a:gd name="T67" fmla="*/ 2147483647 h 151"/>
              <a:gd name="T68" fmla="*/ 2147483647 w 111"/>
              <a:gd name="T69" fmla="*/ 2147483647 h 151"/>
              <a:gd name="T70" fmla="*/ 0 w 111"/>
              <a:gd name="T71" fmla="*/ 2147483647 h 151"/>
              <a:gd name="T72" fmla="*/ 0 w 111"/>
              <a:gd name="T73" fmla="*/ 2147483647 h 151"/>
              <a:gd name="T74" fmla="*/ 0 w 111"/>
              <a:gd name="T75" fmla="*/ 2147483647 h 15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1"/>
              <a:gd name="T115" fmla="*/ 0 h 151"/>
              <a:gd name="T116" fmla="*/ 111 w 111"/>
              <a:gd name="T117" fmla="*/ 151 h 15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1" h="151">
                <a:moveTo>
                  <a:pt x="0" y="79"/>
                </a:moveTo>
                <a:lnTo>
                  <a:pt x="0" y="79"/>
                </a:lnTo>
                <a:lnTo>
                  <a:pt x="3" y="94"/>
                </a:lnTo>
                <a:lnTo>
                  <a:pt x="7" y="108"/>
                </a:lnTo>
                <a:lnTo>
                  <a:pt x="14" y="119"/>
                </a:lnTo>
                <a:lnTo>
                  <a:pt x="21" y="129"/>
                </a:lnTo>
                <a:lnTo>
                  <a:pt x="28" y="140"/>
                </a:lnTo>
                <a:lnTo>
                  <a:pt x="39" y="147"/>
                </a:lnTo>
                <a:lnTo>
                  <a:pt x="50" y="151"/>
                </a:lnTo>
                <a:lnTo>
                  <a:pt x="61" y="151"/>
                </a:lnTo>
                <a:lnTo>
                  <a:pt x="71" y="147"/>
                </a:lnTo>
                <a:lnTo>
                  <a:pt x="82" y="144"/>
                </a:lnTo>
                <a:lnTo>
                  <a:pt x="89" y="137"/>
                </a:lnTo>
                <a:lnTo>
                  <a:pt x="100" y="126"/>
                </a:lnTo>
                <a:lnTo>
                  <a:pt x="104" y="115"/>
                </a:lnTo>
                <a:lnTo>
                  <a:pt x="111" y="101"/>
                </a:lnTo>
                <a:lnTo>
                  <a:pt x="111" y="86"/>
                </a:lnTo>
                <a:lnTo>
                  <a:pt x="111" y="72"/>
                </a:lnTo>
                <a:lnTo>
                  <a:pt x="111" y="58"/>
                </a:lnTo>
                <a:lnTo>
                  <a:pt x="107" y="43"/>
                </a:lnTo>
                <a:lnTo>
                  <a:pt x="100" y="29"/>
                </a:lnTo>
                <a:lnTo>
                  <a:pt x="93" y="18"/>
                </a:lnTo>
                <a:lnTo>
                  <a:pt x="82" y="11"/>
                </a:lnTo>
                <a:lnTo>
                  <a:pt x="75" y="4"/>
                </a:lnTo>
                <a:lnTo>
                  <a:pt x="64" y="0"/>
                </a:lnTo>
                <a:lnTo>
                  <a:pt x="53" y="0"/>
                </a:lnTo>
                <a:lnTo>
                  <a:pt x="39" y="4"/>
                </a:lnTo>
                <a:lnTo>
                  <a:pt x="32" y="8"/>
                </a:lnTo>
                <a:lnTo>
                  <a:pt x="21" y="15"/>
                </a:lnTo>
                <a:lnTo>
                  <a:pt x="14" y="25"/>
                </a:lnTo>
                <a:lnTo>
                  <a:pt x="7" y="36"/>
                </a:lnTo>
                <a:lnTo>
                  <a:pt x="3" y="51"/>
                </a:lnTo>
                <a:lnTo>
                  <a:pt x="0" y="65"/>
                </a:lnTo>
                <a:lnTo>
                  <a:pt x="0" y="79"/>
                </a:lnTo>
                <a:close/>
              </a:path>
            </a:pathLst>
          </a:custGeom>
          <a:solidFill>
            <a:srgbClr val="000000"/>
          </a:solidFill>
          <a:ln w="9525">
            <a:noFill/>
            <a:round/>
            <a:headEnd/>
            <a:tailEnd/>
          </a:ln>
        </p:spPr>
        <p:txBody>
          <a:bodyPr/>
          <a:lstStyle/>
          <a:p>
            <a:endParaRPr lang="en-US"/>
          </a:p>
        </p:txBody>
      </p:sp>
      <p:sp>
        <p:nvSpPr>
          <p:cNvPr id="38971" name="Freeform 61"/>
          <p:cNvSpPr>
            <a:spLocks/>
          </p:cNvSpPr>
          <p:nvPr/>
        </p:nvSpPr>
        <p:spPr bwMode="auto">
          <a:xfrm>
            <a:off x="3857625" y="3140075"/>
            <a:ext cx="119063" cy="127000"/>
          </a:xfrm>
          <a:custGeom>
            <a:avLst/>
            <a:gdLst>
              <a:gd name="T0" fmla="*/ 0 w 43"/>
              <a:gd name="T1" fmla="*/ 2147483647 h 58"/>
              <a:gd name="T2" fmla="*/ 0 w 43"/>
              <a:gd name="T3" fmla="*/ 2147483647 h 58"/>
              <a:gd name="T4" fmla="*/ 2147483647 w 43"/>
              <a:gd name="T5" fmla="*/ 2147483647 h 58"/>
              <a:gd name="T6" fmla="*/ 2147483647 w 43"/>
              <a:gd name="T7" fmla="*/ 2147483647 h 58"/>
              <a:gd name="T8" fmla="*/ 2147483647 w 43"/>
              <a:gd name="T9" fmla="*/ 2147483647 h 58"/>
              <a:gd name="T10" fmla="*/ 2147483647 w 43"/>
              <a:gd name="T11" fmla="*/ 2147483647 h 58"/>
              <a:gd name="T12" fmla="*/ 2147483647 w 43"/>
              <a:gd name="T13" fmla="*/ 2147483647 h 58"/>
              <a:gd name="T14" fmla="*/ 2147483647 w 43"/>
              <a:gd name="T15" fmla="*/ 2147483647 h 58"/>
              <a:gd name="T16" fmla="*/ 2147483647 w 43"/>
              <a:gd name="T17" fmla="*/ 2147483647 h 58"/>
              <a:gd name="T18" fmla="*/ 2147483647 w 43"/>
              <a:gd name="T19" fmla="*/ 2147483647 h 58"/>
              <a:gd name="T20" fmla="*/ 2147483647 w 43"/>
              <a:gd name="T21" fmla="*/ 2147483647 h 58"/>
              <a:gd name="T22" fmla="*/ 2147483647 w 43"/>
              <a:gd name="T23" fmla="*/ 2147483647 h 58"/>
              <a:gd name="T24" fmla="*/ 2147483647 w 43"/>
              <a:gd name="T25" fmla="*/ 2147483647 h 58"/>
              <a:gd name="T26" fmla="*/ 2147483647 w 43"/>
              <a:gd name="T27" fmla="*/ 2147483647 h 58"/>
              <a:gd name="T28" fmla="*/ 2147483647 w 43"/>
              <a:gd name="T29" fmla="*/ 2147483647 h 58"/>
              <a:gd name="T30" fmla="*/ 2147483647 w 43"/>
              <a:gd name="T31" fmla="*/ 0 h 58"/>
              <a:gd name="T32" fmla="*/ 2147483647 w 43"/>
              <a:gd name="T33" fmla="*/ 0 h 58"/>
              <a:gd name="T34" fmla="*/ 2147483647 w 43"/>
              <a:gd name="T35" fmla="*/ 0 h 58"/>
              <a:gd name="T36" fmla="*/ 2147483647 w 43"/>
              <a:gd name="T37" fmla="*/ 2147483647 h 58"/>
              <a:gd name="T38" fmla="*/ 2147483647 w 43"/>
              <a:gd name="T39" fmla="*/ 2147483647 h 58"/>
              <a:gd name="T40" fmla="*/ 0 w 43"/>
              <a:gd name="T41" fmla="*/ 2147483647 h 58"/>
              <a:gd name="T42" fmla="*/ 0 w 43"/>
              <a:gd name="T43" fmla="*/ 2147483647 h 5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
              <a:gd name="T67" fmla="*/ 0 h 58"/>
              <a:gd name="T68" fmla="*/ 43 w 43"/>
              <a:gd name="T69" fmla="*/ 58 h 5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 h="58">
                <a:moveTo>
                  <a:pt x="0" y="29"/>
                </a:moveTo>
                <a:lnTo>
                  <a:pt x="0" y="29"/>
                </a:lnTo>
                <a:lnTo>
                  <a:pt x="4" y="40"/>
                </a:lnTo>
                <a:lnTo>
                  <a:pt x="7" y="50"/>
                </a:lnTo>
                <a:lnTo>
                  <a:pt x="14" y="58"/>
                </a:lnTo>
                <a:lnTo>
                  <a:pt x="21" y="58"/>
                </a:lnTo>
                <a:lnTo>
                  <a:pt x="29" y="58"/>
                </a:lnTo>
                <a:lnTo>
                  <a:pt x="36" y="50"/>
                </a:lnTo>
                <a:lnTo>
                  <a:pt x="43" y="43"/>
                </a:lnTo>
                <a:lnTo>
                  <a:pt x="43" y="32"/>
                </a:lnTo>
                <a:lnTo>
                  <a:pt x="43" y="18"/>
                </a:lnTo>
                <a:lnTo>
                  <a:pt x="39" y="11"/>
                </a:lnTo>
                <a:lnTo>
                  <a:pt x="32" y="4"/>
                </a:lnTo>
                <a:lnTo>
                  <a:pt x="25" y="0"/>
                </a:lnTo>
                <a:lnTo>
                  <a:pt x="18" y="0"/>
                </a:lnTo>
                <a:lnTo>
                  <a:pt x="11" y="7"/>
                </a:lnTo>
                <a:lnTo>
                  <a:pt x="4" y="18"/>
                </a:lnTo>
                <a:lnTo>
                  <a:pt x="0" y="29"/>
                </a:lnTo>
                <a:close/>
              </a:path>
            </a:pathLst>
          </a:custGeom>
          <a:solidFill>
            <a:srgbClr val="FFFFFF"/>
          </a:solidFill>
          <a:ln w="9525">
            <a:noFill/>
            <a:round/>
            <a:headEnd/>
            <a:tailEnd/>
          </a:ln>
        </p:spPr>
        <p:txBody>
          <a:bodyPr/>
          <a:lstStyle/>
          <a:p>
            <a:endParaRPr lang="en-US"/>
          </a:p>
        </p:txBody>
      </p:sp>
      <p:sp>
        <p:nvSpPr>
          <p:cNvPr id="38972" name="Freeform 62"/>
          <p:cNvSpPr>
            <a:spLocks/>
          </p:cNvSpPr>
          <p:nvPr/>
        </p:nvSpPr>
        <p:spPr bwMode="auto">
          <a:xfrm>
            <a:off x="3719513" y="3384550"/>
            <a:ext cx="69850" cy="65088"/>
          </a:xfrm>
          <a:custGeom>
            <a:avLst/>
            <a:gdLst>
              <a:gd name="T0" fmla="*/ 2147483647 w 25"/>
              <a:gd name="T1" fmla="*/ 0 h 29"/>
              <a:gd name="T2" fmla="*/ 2147483647 w 25"/>
              <a:gd name="T3" fmla="*/ 0 h 29"/>
              <a:gd name="T4" fmla="*/ 2147483647 w 25"/>
              <a:gd name="T5" fmla="*/ 0 h 29"/>
              <a:gd name="T6" fmla="*/ 2147483647 w 25"/>
              <a:gd name="T7" fmla="*/ 0 h 29"/>
              <a:gd name="T8" fmla="*/ 0 w 25"/>
              <a:gd name="T9" fmla="*/ 2147483647 h 29"/>
              <a:gd name="T10" fmla="*/ 0 w 25"/>
              <a:gd name="T11" fmla="*/ 2147483647 h 29"/>
              <a:gd name="T12" fmla="*/ 0 w 25"/>
              <a:gd name="T13" fmla="*/ 2147483647 h 29"/>
              <a:gd name="T14" fmla="*/ 0 w 25"/>
              <a:gd name="T15" fmla="*/ 2147483647 h 29"/>
              <a:gd name="T16" fmla="*/ 0 w 25"/>
              <a:gd name="T17" fmla="*/ 2147483647 h 29"/>
              <a:gd name="T18" fmla="*/ 2147483647 w 25"/>
              <a:gd name="T19" fmla="*/ 2147483647 h 29"/>
              <a:gd name="T20" fmla="*/ 2147483647 w 25"/>
              <a:gd name="T21" fmla="*/ 2147483647 h 29"/>
              <a:gd name="T22" fmla="*/ 2147483647 w 25"/>
              <a:gd name="T23" fmla="*/ 2147483647 h 29"/>
              <a:gd name="T24" fmla="*/ 2147483647 w 25"/>
              <a:gd name="T25" fmla="*/ 2147483647 h 29"/>
              <a:gd name="T26" fmla="*/ 2147483647 w 25"/>
              <a:gd name="T27" fmla="*/ 2147483647 h 29"/>
              <a:gd name="T28" fmla="*/ 2147483647 w 25"/>
              <a:gd name="T29" fmla="*/ 2147483647 h 29"/>
              <a:gd name="T30" fmla="*/ 2147483647 w 25"/>
              <a:gd name="T31" fmla="*/ 2147483647 h 29"/>
              <a:gd name="T32" fmla="*/ 2147483647 w 25"/>
              <a:gd name="T33" fmla="*/ 2147483647 h 29"/>
              <a:gd name="T34" fmla="*/ 2147483647 w 25"/>
              <a:gd name="T35" fmla="*/ 2147483647 h 29"/>
              <a:gd name="T36" fmla="*/ 2147483647 w 25"/>
              <a:gd name="T37" fmla="*/ 2147483647 h 29"/>
              <a:gd name="T38" fmla="*/ 2147483647 w 25"/>
              <a:gd name="T39" fmla="*/ 2147483647 h 29"/>
              <a:gd name="T40" fmla="*/ 2147483647 w 25"/>
              <a:gd name="T41" fmla="*/ 0 h 29"/>
              <a:gd name="T42" fmla="*/ 2147483647 w 25"/>
              <a:gd name="T43" fmla="*/ 0 h 2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5"/>
              <a:gd name="T67" fmla="*/ 0 h 29"/>
              <a:gd name="T68" fmla="*/ 25 w 25"/>
              <a:gd name="T69" fmla="*/ 29 h 2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5" h="29">
                <a:moveTo>
                  <a:pt x="14" y="0"/>
                </a:moveTo>
                <a:lnTo>
                  <a:pt x="14" y="0"/>
                </a:lnTo>
                <a:lnTo>
                  <a:pt x="11" y="0"/>
                </a:lnTo>
                <a:lnTo>
                  <a:pt x="3" y="0"/>
                </a:lnTo>
                <a:lnTo>
                  <a:pt x="0" y="7"/>
                </a:lnTo>
                <a:lnTo>
                  <a:pt x="0" y="11"/>
                </a:lnTo>
                <a:lnTo>
                  <a:pt x="0" y="18"/>
                </a:lnTo>
                <a:lnTo>
                  <a:pt x="0" y="22"/>
                </a:lnTo>
                <a:lnTo>
                  <a:pt x="3" y="25"/>
                </a:lnTo>
                <a:lnTo>
                  <a:pt x="7" y="29"/>
                </a:lnTo>
                <a:lnTo>
                  <a:pt x="14" y="29"/>
                </a:lnTo>
                <a:lnTo>
                  <a:pt x="18" y="25"/>
                </a:lnTo>
                <a:lnTo>
                  <a:pt x="21" y="22"/>
                </a:lnTo>
                <a:lnTo>
                  <a:pt x="25" y="18"/>
                </a:lnTo>
                <a:lnTo>
                  <a:pt x="25" y="11"/>
                </a:lnTo>
                <a:lnTo>
                  <a:pt x="21" y="7"/>
                </a:lnTo>
                <a:lnTo>
                  <a:pt x="18" y="4"/>
                </a:lnTo>
                <a:lnTo>
                  <a:pt x="14" y="0"/>
                </a:lnTo>
                <a:close/>
              </a:path>
            </a:pathLst>
          </a:custGeom>
          <a:solidFill>
            <a:srgbClr val="FFFFFF"/>
          </a:solidFill>
          <a:ln w="9525">
            <a:noFill/>
            <a:round/>
            <a:headEnd/>
            <a:tailEnd/>
          </a:ln>
        </p:spPr>
        <p:txBody>
          <a:bodyPr/>
          <a:lstStyle/>
          <a:p>
            <a:endParaRPr lang="en-US"/>
          </a:p>
        </p:txBody>
      </p:sp>
      <p:sp>
        <p:nvSpPr>
          <p:cNvPr id="38973" name="Freeform 63"/>
          <p:cNvSpPr>
            <a:spLocks/>
          </p:cNvSpPr>
          <p:nvPr/>
        </p:nvSpPr>
        <p:spPr bwMode="auto">
          <a:xfrm>
            <a:off x="4672013" y="3322638"/>
            <a:ext cx="1082675" cy="817562"/>
          </a:xfrm>
          <a:custGeom>
            <a:avLst/>
            <a:gdLst>
              <a:gd name="T0" fmla="*/ 2147483647 w 391"/>
              <a:gd name="T1" fmla="*/ 2147483647 h 369"/>
              <a:gd name="T2" fmla="*/ 2147483647 w 391"/>
              <a:gd name="T3" fmla="*/ 2147483647 h 369"/>
              <a:gd name="T4" fmla="*/ 2147483647 w 391"/>
              <a:gd name="T5" fmla="*/ 2147483647 h 369"/>
              <a:gd name="T6" fmla="*/ 2147483647 w 391"/>
              <a:gd name="T7" fmla="*/ 2147483647 h 369"/>
              <a:gd name="T8" fmla="*/ 2147483647 w 391"/>
              <a:gd name="T9" fmla="*/ 2147483647 h 369"/>
              <a:gd name="T10" fmla="*/ 2147483647 w 391"/>
              <a:gd name="T11" fmla="*/ 2147483647 h 369"/>
              <a:gd name="T12" fmla="*/ 2147483647 w 391"/>
              <a:gd name="T13" fmla="*/ 2147483647 h 369"/>
              <a:gd name="T14" fmla="*/ 2147483647 w 391"/>
              <a:gd name="T15" fmla="*/ 2147483647 h 369"/>
              <a:gd name="T16" fmla="*/ 2147483647 w 391"/>
              <a:gd name="T17" fmla="*/ 2147483647 h 369"/>
              <a:gd name="T18" fmla="*/ 2147483647 w 391"/>
              <a:gd name="T19" fmla="*/ 2147483647 h 369"/>
              <a:gd name="T20" fmla="*/ 2147483647 w 391"/>
              <a:gd name="T21" fmla="*/ 2147483647 h 369"/>
              <a:gd name="T22" fmla="*/ 2147483647 w 391"/>
              <a:gd name="T23" fmla="*/ 2147483647 h 369"/>
              <a:gd name="T24" fmla="*/ 2147483647 w 391"/>
              <a:gd name="T25" fmla="*/ 2147483647 h 369"/>
              <a:gd name="T26" fmla="*/ 0 w 391"/>
              <a:gd name="T27" fmla="*/ 2147483647 h 369"/>
              <a:gd name="T28" fmla="*/ 2147483647 w 391"/>
              <a:gd name="T29" fmla="*/ 2147483647 h 369"/>
              <a:gd name="T30" fmla="*/ 2147483647 w 391"/>
              <a:gd name="T31" fmla="*/ 2147483647 h 369"/>
              <a:gd name="T32" fmla="*/ 2147483647 w 391"/>
              <a:gd name="T33" fmla="*/ 2147483647 h 369"/>
              <a:gd name="T34" fmla="*/ 2147483647 w 391"/>
              <a:gd name="T35" fmla="*/ 2147483647 h 369"/>
              <a:gd name="T36" fmla="*/ 2147483647 w 391"/>
              <a:gd name="T37" fmla="*/ 2147483647 h 369"/>
              <a:gd name="T38" fmla="*/ 2147483647 w 391"/>
              <a:gd name="T39" fmla="*/ 2147483647 h 369"/>
              <a:gd name="T40" fmla="*/ 2147483647 w 391"/>
              <a:gd name="T41" fmla="*/ 2147483647 h 369"/>
              <a:gd name="T42" fmla="*/ 2147483647 w 391"/>
              <a:gd name="T43" fmla="*/ 2147483647 h 369"/>
              <a:gd name="T44" fmla="*/ 2147483647 w 391"/>
              <a:gd name="T45" fmla="*/ 2147483647 h 369"/>
              <a:gd name="T46" fmla="*/ 2147483647 w 391"/>
              <a:gd name="T47" fmla="*/ 2147483647 h 369"/>
              <a:gd name="T48" fmla="*/ 2147483647 w 391"/>
              <a:gd name="T49" fmla="*/ 2147483647 h 369"/>
              <a:gd name="T50" fmla="*/ 2147483647 w 391"/>
              <a:gd name="T51" fmla="*/ 0 h 369"/>
              <a:gd name="T52" fmla="*/ 2147483647 w 391"/>
              <a:gd name="T53" fmla="*/ 0 h 369"/>
              <a:gd name="T54" fmla="*/ 2147483647 w 391"/>
              <a:gd name="T55" fmla="*/ 2147483647 h 369"/>
              <a:gd name="T56" fmla="*/ 2147483647 w 391"/>
              <a:gd name="T57" fmla="*/ 2147483647 h 369"/>
              <a:gd name="T58" fmla="*/ 2147483647 w 391"/>
              <a:gd name="T59" fmla="*/ 2147483647 h 369"/>
              <a:gd name="T60" fmla="*/ 2147483647 w 391"/>
              <a:gd name="T61" fmla="*/ 2147483647 h 369"/>
              <a:gd name="T62" fmla="*/ 2147483647 w 391"/>
              <a:gd name="T63" fmla="*/ 2147483647 h 369"/>
              <a:gd name="T64" fmla="*/ 2147483647 w 391"/>
              <a:gd name="T65" fmla="*/ 2147483647 h 369"/>
              <a:gd name="T66" fmla="*/ 2147483647 w 391"/>
              <a:gd name="T67" fmla="*/ 2147483647 h 369"/>
              <a:gd name="T68" fmla="*/ 2147483647 w 391"/>
              <a:gd name="T69" fmla="*/ 2147483647 h 369"/>
              <a:gd name="T70" fmla="*/ 2147483647 w 391"/>
              <a:gd name="T71" fmla="*/ 2147483647 h 369"/>
              <a:gd name="T72" fmla="*/ 2147483647 w 391"/>
              <a:gd name="T73" fmla="*/ 2147483647 h 369"/>
              <a:gd name="T74" fmla="*/ 2147483647 w 391"/>
              <a:gd name="T75" fmla="*/ 2147483647 h 369"/>
              <a:gd name="T76" fmla="*/ 2147483647 w 391"/>
              <a:gd name="T77" fmla="*/ 2147483647 h 369"/>
              <a:gd name="T78" fmla="*/ 2147483647 w 391"/>
              <a:gd name="T79" fmla="*/ 2147483647 h 369"/>
              <a:gd name="T80" fmla="*/ 2147483647 w 391"/>
              <a:gd name="T81" fmla="*/ 2147483647 h 369"/>
              <a:gd name="T82" fmla="*/ 2147483647 w 391"/>
              <a:gd name="T83" fmla="*/ 2147483647 h 369"/>
              <a:gd name="T84" fmla="*/ 2147483647 w 391"/>
              <a:gd name="T85" fmla="*/ 2147483647 h 369"/>
              <a:gd name="T86" fmla="*/ 2147483647 w 391"/>
              <a:gd name="T87" fmla="*/ 2147483647 h 369"/>
              <a:gd name="T88" fmla="*/ 2147483647 w 391"/>
              <a:gd name="T89" fmla="*/ 2147483647 h 369"/>
              <a:gd name="T90" fmla="*/ 2147483647 w 391"/>
              <a:gd name="T91" fmla="*/ 2147483647 h 36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91"/>
              <a:gd name="T139" fmla="*/ 0 h 369"/>
              <a:gd name="T140" fmla="*/ 391 w 391"/>
              <a:gd name="T141" fmla="*/ 369 h 36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91" h="369">
                <a:moveTo>
                  <a:pt x="168" y="326"/>
                </a:moveTo>
                <a:lnTo>
                  <a:pt x="168" y="326"/>
                </a:lnTo>
                <a:lnTo>
                  <a:pt x="136" y="329"/>
                </a:lnTo>
                <a:lnTo>
                  <a:pt x="104" y="333"/>
                </a:lnTo>
                <a:lnTo>
                  <a:pt x="79" y="344"/>
                </a:lnTo>
                <a:lnTo>
                  <a:pt x="54" y="358"/>
                </a:lnTo>
                <a:lnTo>
                  <a:pt x="39" y="340"/>
                </a:lnTo>
                <a:lnTo>
                  <a:pt x="29" y="319"/>
                </a:lnTo>
                <a:lnTo>
                  <a:pt x="18" y="301"/>
                </a:lnTo>
                <a:lnTo>
                  <a:pt x="11" y="276"/>
                </a:lnTo>
                <a:lnTo>
                  <a:pt x="3" y="250"/>
                </a:lnTo>
                <a:lnTo>
                  <a:pt x="3" y="225"/>
                </a:lnTo>
                <a:lnTo>
                  <a:pt x="0" y="197"/>
                </a:lnTo>
                <a:lnTo>
                  <a:pt x="3" y="161"/>
                </a:lnTo>
                <a:lnTo>
                  <a:pt x="3" y="157"/>
                </a:lnTo>
                <a:lnTo>
                  <a:pt x="7" y="161"/>
                </a:lnTo>
                <a:lnTo>
                  <a:pt x="11" y="164"/>
                </a:lnTo>
                <a:lnTo>
                  <a:pt x="11" y="161"/>
                </a:lnTo>
                <a:lnTo>
                  <a:pt x="11" y="164"/>
                </a:lnTo>
                <a:lnTo>
                  <a:pt x="18" y="161"/>
                </a:lnTo>
                <a:lnTo>
                  <a:pt x="140" y="147"/>
                </a:lnTo>
                <a:lnTo>
                  <a:pt x="287" y="64"/>
                </a:lnTo>
                <a:lnTo>
                  <a:pt x="351" y="7"/>
                </a:lnTo>
                <a:lnTo>
                  <a:pt x="365" y="0"/>
                </a:lnTo>
                <a:lnTo>
                  <a:pt x="376" y="32"/>
                </a:lnTo>
                <a:lnTo>
                  <a:pt x="383" y="64"/>
                </a:lnTo>
                <a:lnTo>
                  <a:pt x="387" y="96"/>
                </a:lnTo>
                <a:lnTo>
                  <a:pt x="391" y="136"/>
                </a:lnTo>
                <a:lnTo>
                  <a:pt x="387" y="172"/>
                </a:lnTo>
                <a:lnTo>
                  <a:pt x="383" y="204"/>
                </a:lnTo>
                <a:lnTo>
                  <a:pt x="373" y="236"/>
                </a:lnTo>
                <a:lnTo>
                  <a:pt x="362" y="268"/>
                </a:lnTo>
                <a:lnTo>
                  <a:pt x="348" y="297"/>
                </a:lnTo>
                <a:lnTo>
                  <a:pt x="333" y="326"/>
                </a:lnTo>
                <a:lnTo>
                  <a:pt x="315" y="347"/>
                </a:lnTo>
                <a:lnTo>
                  <a:pt x="294" y="369"/>
                </a:lnTo>
                <a:lnTo>
                  <a:pt x="269" y="351"/>
                </a:lnTo>
                <a:lnTo>
                  <a:pt x="240" y="336"/>
                </a:lnTo>
                <a:lnTo>
                  <a:pt x="204" y="329"/>
                </a:lnTo>
                <a:lnTo>
                  <a:pt x="168" y="326"/>
                </a:lnTo>
                <a:close/>
              </a:path>
            </a:pathLst>
          </a:custGeom>
          <a:solidFill>
            <a:srgbClr val="FFCF00"/>
          </a:solidFill>
          <a:ln w="9525">
            <a:noFill/>
            <a:round/>
            <a:headEnd/>
            <a:tailEnd/>
          </a:ln>
        </p:spPr>
        <p:txBody>
          <a:bodyPr/>
          <a:lstStyle/>
          <a:p>
            <a:endParaRPr lang="en-US"/>
          </a:p>
        </p:txBody>
      </p:sp>
      <p:sp>
        <p:nvSpPr>
          <p:cNvPr id="38974" name="Freeform 64"/>
          <p:cNvSpPr>
            <a:spLocks/>
          </p:cNvSpPr>
          <p:nvPr/>
        </p:nvSpPr>
        <p:spPr bwMode="auto">
          <a:xfrm>
            <a:off x="4702175" y="3289300"/>
            <a:ext cx="992188" cy="817563"/>
          </a:xfrm>
          <a:custGeom>
            <a:avLst/>
            <a:gdLst>
              <a:gd name="T0" fmla="*/ 2147483647 w 358"/>
              <a:gd name="T1" fmla="*/ 2147483647 h 369"/>
              <a:gd name="T2" fmla="*/ 2147483647 w 358"/>
              <a:gd name="T3" fmla="*/ 2147483647 h 369"/>
              <a:gd name="T4" fmla="*/ 2147483647 w 358"/>
              <a:gd name="T5" fmla="*/ 2147483647 h 369"/>
              <a:gd name="T6" fmla="*/ 2147483647 w 358"/>
              <a:gd name="T7" fmla="*/ 2147483647 h 369"/>
              <a:gd name="T8" fmla="*/ 2147483647 w 358"/>
              <a:gd name="T9" fmla="*/ 2147483647 h 369"/>
              <a:gd name="T10" fmla="*/ 2147483647 w 358"/>
              <a:gd name="T11" fmla="*/ 2147483647 h 369"/>
              <a:gd name="T12" fmla="*/ 2147483647 w 358"/>
              <a:gd name="T13" fmla="*/ 2147483647 h 369"/>
              <a:gd name="T14" fmla="*/ 2147483647 w 358"/>
              <a:gd name="T15" fmla="*/ 2147483647 h 369"/>
              <a:gd name="T16" fmla="*/ 2147483647 w 358"/>
              <a:gd name="T17" fmla="*/ 2147483647 h 369"/>
              <a:gd name="T18" fmla="*/ 2147483647 w 358"/>
              <a:gd name="T19" fmla="*/ 2147483647 h 369"/>
              <a:gd name="T20" fmla="*/ 0 w 358"/>
              <a:gd name="T21" fmla="*/ 2147483647 h 369"/>
              <a:gd name="T22" fmla="*/ 0 w 358"/>
              <a:gd name="T23" fmla="*/ 2147483647 h 369"/>
              <a:gd name="T24" fmla="*/ 2147483647 w 358"/>
              <a:gd name="T25" fmla="*/ 2147483647 h 369"/>
              <a:gd name="T26" fmla="*/ 2147483647 w 358"/>
              <a:gd name="T27" fmla="*/ 2147483647 h 369"/>
              <a:gd name="T28" fmla="*/ 2147483647 w 358"/>
              <a:gd name="T29" fmla="*/ 2147483647 h 369"/>
              <a:gd name="T30" fmla="*/ 2147483647 w 358"/>
              <a:gd name="T31" fmla="*/ 2147483647 h 369"/>
              <a:gd name="T32" fmla="*/ 2147483647 w 358"/>
              <a:gd name="T33" fmla="*/ 2147483647 h 369"/>
              <a:gd name="T34" fmla="*/ 2147483647 w 358"/>
              <a:gd name="T35" fmla="*/ 2147483647 h 369"/>
              <a:gd name="T36" fmla="*/ 2147483647 w 358"/>
              <a:gd name="T37" fmla="*/ 2147483647 h 369"/>
              <a:gd name="T38" fmla="*/ 2147483647 w 358"/>
              <a:gd name="T39" fmla="*/ 2147483647 h 369"/>
              <a:gd name="T40" fmla="*/ 2147483647 w 358"/>
              <a:gd name="T41" fmla="*/ 2147483647 h 369"/>
              <a:gd name="T42" fmla="*/ 2147483647 w 358"/>
              <a:gd name="T43" fmla="*/ 0 h 369"/>
              <a:gd name="T44" fmla="*/ 2147483647 w 358"/>
              <a:gd name="T45" fmla="*/ 0 h 369"/>
              <a:gd name="T46" fmla="*/ 2147483647 w 358"/>
              <a:gd name="T47" fmla="*/ 2147483647 h 369"/>
              <a:gd name="T48" fmla="*/ 2147483647 w 358"/>
              <a:gd name="T49" fmla="*/ 2147483647 h 369"/>
              <a:gd name="T50" fmla="*/ 2147483647 w 358"/>
              <a:gd name="T51" fmla="*/ 2147483647 h 369"/>
              <a:gd name="T52" fmla="*/ 2147483647 w 358"/>
              <a:gd name="T53" fmla="*/ 2147483647 h 369"/>
              <a:gd name="T54" fmla="*/ 2147483647 w 358"/>
              <a:gd name="T55" fmla="*/ 2147483647 h 369"/>
              <a:gd name="T56" fmla="*/ 2147483647 w 358"/>
              <a:gd name="T57" fmla="*/ 2147483647 h 369"/>
              <a:gd name="T58" fmla="*/ 2147483647 w 358"/>
              <a:gd name="T59" fmla="*/ 2147483647 h 369"/>
              <a:gd name="T60" fmla="*/ 2147483647 w 358"/>
              <a:gd name="T61" fmla="*/ 2147483647 h 369"/>
              <a:gd name="T62" fmla="*/ 2147483647 w 358"/>
              <a:gd name="T63" fmla="*/ 2147483647 h 369"/>
              <a:gd name="T64" fmla="*/ 2147483647 w 358"/>
              <a:gd name="T65" fmla="*/ 2147483647 h 369"/>
              <a:gd name="T66" fmla="*/ 2147483647 w 358"/>
              <a:gd name="T67" fmla="*/ 2147483647 h 369"/>
              <a:gd name="T68" fmla="*/ 2147483647 w 358"/>
              <a:gd name="T69" fmla="*/ 2147483647 h 369"/>
              <a:gd name="T70" fmla="*/ 2147483647 w 358"/>
              <a:gd name="T71" fmla="*/ 2147483647 h 369"/>
              <a:gd name="T72" fmla="*/ 2147483647 w 358"/>
              <a:gd name="T73" fmla="*/ 2147483647 h 369"/>
              <a:gd name="T74" fmla="*/ 2147483647 w 358"/>
              <a:gd name="T75" fmla="*/ 2147483647 h 369"/>
              <a:gd name="T76" fmla="*/ 2147483647 w 358"/>
              <a:gd name="T77" fmla="*/ 2147483647 h 369"/>
              <a:gd name="T78" fmla="*/ 2147483647 w 358"/>
              <a:gd name="T79" fmla="*/ 2147483647 h 369"/>
              <a:gd name="T80" fmla="*/ 2147483647 w 358"/>
              <a:gd name="T81" fmla="*/ 2147483647 h 369"/>
              <a:gd name="T82" fmla="*/ 2147483647 w 358"/>
              <a:gd name="T83" fmla="*/ 2147483647 h 369"/>
              <a:gd name="T84" fmla="*/ 2147483647 w 358"/>
              <a:gd name="T85" fmla="*/ 2147483647 h 369"/>
              <a:gd name="T86" fmla="*/ 2147483647 w 358"/>
              <a:gd name="T87" fmla="*/ 2147483647 h 369"/>
              <a:gd name="T88" fmla="*/ 2147483647 w 358"/>
              <a:gd name="T89" fmla="*/ 2147483647 h 3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58"/>
              <a:gd name="T136" fmla="*/ 0 h 369"/>
              <a:gd name="T137" fmla="*/ 358 w 358"/>
              <a:gd name="T138" fmla="*/ 369 h 3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58" h="369">
                <a:moveTo>
                  <a:pt x="157" y="341"/>
                </a:moveTo>
                <a:lnTo>
                  <a:pt x="157" y="341"/>
                </a:lnTo>
                <a:lnTo>
                  <a:pt x="132" y="341"/>
                </a:lnTo>
                <a:lnTo>
                  <a:pt x="107" y="344"/>
                </a:lnTo>
                <a:lnTo>
                  <a:pt x="86" y="351"/>
                </a:lnTo>
                <a:lnTo>
                  <a:pt x="64" y="359"/>
                </a:lnTo>
                <a:lnTo>
                  <a:pt x="43" y="323"/>
                </a:lnTo>
                <a:lnTo>
                  <a:pt x="21" y="280"/>
                </a:lnTo>
                <a:lnTo>
                  <a:pt x="10" y="230"/>
                </a:lnTo>
                <a:lnTo>
                  <a:pt x="0" y="179"/>
                </a:lnTo>
                <a:lnTo>
                  <a:pt x="32" y="176"/>
                </a:lnTo>
                <a:lnTo>
                  <a:pt x="61" y="165"/>
                </a:lnTo>
                <a:lnTo>
                  <a:pt x="86" y="154"/>
                </a:lnTo>
                <a:lnTo>
                  <a:pt x="107" y="140"/>
                </a:lnTo>
                <a:lnTo>
                  <a:pt x="154" y="101"/>
                </a:lnTo>
                <a:lnTo>
                  <a:pt x="193" y="65"/>
                </a:lnTo>
                <a:lnTo>
                  <a:pt x="229" y="29"/>
                </a:lnTo>
                <a:lnTo>
                  <a:pt x="250" y="15"/>
                </a:lnTo>
                <a:lnTo>
                  <a:pt x="268" y="7"/>
                </a:lnTo>
                <a:lnTo>
                  <a:pt x="286" y="0"/>
                </a:lnTo>
                <a:lnTo>
                  <a:pt x="308" y="0"/>
                </a:lnTo>
                <a:lnTo>
                  <a:pt x="329" y="7"/>
                </a:lnTo>
                <a:lnTo>
                  <a:pt x="354" y="22"/>
                </a:lnTo>
                <a:lnTo>
                  <a:pt x="358" y="54"/>
                </a:lnTo>
                <a:lnTo>
                  <a:pt x="358" y="86"/>
                </a:lnTo>
                <a:lnTo>
                  <a:pt x="358" y="122"/>
                </a:lnTo>
                <a:lnTo>
                  <a:pt x="354" y="154"/>
                </a:lnTo>
                <a:lnTo>
                  <a:pt x="351" y="190"/>
                </a:lnTo>
                <a:lnTo>
                  <a:pt x="344" y="222"/>
                </a:lnTo>
                <a:lnTo>
                  <a:pt x="333" y="251"/>
                </a:lnTo>
                <a:lnTo>
                  <a:pt x="322" y="280"/>
                </a:lnTo>
                <a:lnTo>
                  <a:pt x="311" y="305"/>
                </a:lnTo>
                <a:lnTo>
                  <a:pt x="297" y="330"/>
                </a:lnTo>
                <a:lnTo>
                  <a:pt x="283" y="351"/>
                </a:lnTo>
                <a:lnTo>
                  <a:pt x="265" y="369"/>
                </a:lnTo>
                <a:lnTo>
                  <a:pt x="243" y="359"/>
                </a:lnTo>
                <a:lnTo>
                  <a:pt x="215" y="348"/>
                </a:lnTo>
                <a:lnTo>
                  <a:pt x="186" y="341"/>
                </a:lnTo>
                <a:lnTo>
                  <a:pt x="157" y="341"/>
                </a:lnTo>
                <a:close/>
              </a:path>
            </a:pathLst>
          </a:custGeom>
          <a:solidFill>
            <a:srgbClr val="FF7300"/>
          </a:solidFill>
          <a:ln w="9525">
            <a:noFill/>
            <a:round/>
            <a:headEnd/>
            <a:tailEnd/>
          </a:ln>
        </p:spPr>
        <p:txBody>
          <a:bodyPr/>
          <a:lstStyle/>
          <a:p>
            <a:endParaRPr lang="en-US"/>
          </a:p>
        </p:txBody>
      </p:sp>
      <p:sp>
        <p:nvSpPr>
          <p:cNvPr id="38975" name="Freeform 65"/>
          <p:cNvSpPr>
            <a:spLocks/>
          </p:cNvSpPr>
          <p:nvPr/>
        </p:nvSpPr>
        <p:spPr bwMode="auto">
          <a:xfrm>
            <a:off x="4772025" y="3259138"/>
            <a:ext cx="863600" cy="825500"/>
          </a:xfrm>
          <a:custGeom>
            <a:avLst/>
            <a:gdLst>
              <a:gd name="T0" fmla="*/ 2147483647 w 312"/>
              <a:gd name="T1" fmla="*/ 2147483647 h 373"/>
              <a:gd name="T2" fmla="*/ 2147483647 w 312"/>
              <a:gd name="T3" fmla="*/ 2147483647 h 373"/>
              <a:gd name="T4" fmla="*/ 2147483647 w 312"/>
              <a:gd name="T5" fmla="*/ 2147483647 h 373"/>
              <a:gd name="T6" fmla="*/ 2147483647 w 312"/>
              <a:gd name="T7" fmla="*/ 2147483647 h 373"/>
              <a:gd name="T8" fmla="*/ 2147483647 w 312"/>
              <a:gd name="T9" fmla="*/ 2147483647 h 373"/>
              <a:gd name="T10" fmla="*/ 2147483647 w 312"/>
              <a:gd name="T11" fmla="*/ 2147483647 h 373"/>
              <a:gd name="T12" fmla="*/ 2147483647 w 312"/>
              <a:gd name="T13" fmla="*/ 2147483647 h 373"/>
              <a:gd name="T14" fmla="*/ 2147483647 w 312"/>
              <a:gd name="T15" fmla="*/ 2147483647 h 373"/>
              <a:gd name="T16" fmla="*/ 2147483647 w 312"/>
              <a:gd name="T17" fmla="*/ 2147483647 h 373"/>
              <a:gd name="T18" fmla="*/ 2147483647 w 312"/>
              <a:gd name="T19" fmla="*/ 2147483647 h 373"/>
              <a:gd name="T20" fmla="*/ 2147483647 w 312"/>
              <a:gd name="T21" fmla="*/ 2147483647 h 373"/>
              <a:gd name="T22" fmla="*/ 2147483647 w 312"/>
              <a:gd name="T23" fmla="*/ 2147483647 h 373"/>
              <a:gd name="T24" fmla="*/ 2147483647 w 312"/>
              <a:gd name="T25" fmla="*/ 2147483647 h 373"/>
              <a:gd name="T26" fmla="*/ 2147483647 w 312"/>
              <a:gd name="T27" fmla="*/ 2147483647 h 373"/>
              <a:gd name="T28" fmla="*/ 0 w 312"/>
              <a:gd name="T29" fmla="*/ 2147483647 h 373"/>
              <a:gd name="T30" fmla="*/ 0 w 312"/>
              <a:gd name="T31" fmla="*/ 2147483647 h 373"/>
              <a:gd name="T32" fmla="*/ 2147483647 w 312"/>
              <a:gd name="T33" fmla="*/ 2147483647 h 373"/>
              <a:gd name="T34" fmla="*/ 2147483647 w 312"/>
              <a:gd name="T35" fmla="*/ 2147483647 h 373"/>
              <a:gd name="T36" fmla="*/ 2147483647 w 312"/>
              <a:gd name="T37" fmla="*/ 2147483647 h 373"/>
              <a:gd name="T38" fmla="*/ 2147483647 w 312"/>
              <a:gd name="T39" fmla="*/ 2147483647 h 373"/>
              <a:gd name="T40" fmla="*/ 2147483647 w 312"/>
              <a:gd name="T41" fmla="*/ 2147483647 h 373"/>
              <a:gd name="T42" fmla="*/ 2147483647 w 312"/>
              <a:gd name="T43" fmla="*/ 2147483647 h 373"/>
              <a:gd name="T44" fmla="*/ 2147483647 w 312"/>
              <a:gd name="T45" fmla="*/ 2147483647 h 373"/>
              <a:gd name="T46" fmla="*/ 2147483647 w 312"/>
              <a:gd name="T47" fmla="*/ 0 h 373"/>
              <a:gd name="T48" fmla="*/ 2147483647 w 312"/>
              <a:gd name="T49" fmla="*/ 2147483647 h 373"/>
              <a:gd name="T50" fmla="*/ 2147483647 w 312"/>
              <a:gd name="T51" fmla="*/ 2147483647 h 373"/>
              <a:gd name="T52" fmla="*/ 2147483647 w 312"/>
              <a:gd name="T53" fmla="*/ 2147483647 h 373"/>
              <a:gd name="T54" fmla="*/ 2147483647 w 312"/>
              <a:gd name="T55" fmla="*/ 2147483647 h 373"/>
              <a:gd name="T56" fmla="*/ 2147483647 w 312"/>
              <a:gd name="T57" fmla="*/ 2147483647 h 373"/>
              <a:gd name="T58" fmla="*/ 2147483647 w 312"/>
              <a:gd name="T59" fmla="*/ 2147483647 h 373"/>
              <a:gd name="T60" fmla="*/ 2147483647 w 312"/>
              <a:gd name="T61" fmla="*/ 2147483647 h 373"/>
              <a:gd name="T62" fmla="*/ 2147483647 w 312"/>
              <a:gd name="T63" fmla="*/ 2147483647 h 373"/>
              <a:gd name="T64" fmla="*/ 2147483647 w 312"/>
              <a:gd name="T65" fmla="*/ 2147483647 h 373"/>
              <a:gd name="T66" fmla="*/ 2147483647 w 312"/>
              <a:gd name="T67" fmla="*/ 2147483647 h 373"/>
              <a:gd name="T68" fmla="*/ 2147483647 w 312"/>
              <a:gd name="T69" fmla="*/ 2147483647 h 373"/>
              <a:gd name="T70" fmla="*/ 2147483647 w 312"/>
              <a:gd name="T71" fmla="*/ 2147483647 h 373"/>
              <a:gd name="T72" fmla="*/ 2147483647 w 312"/>
              <a:gd name="T73" fmla="*/ 2147483647 h 373"/>
              <a:gd name="T74" fmla="*/ 2147483647 w 312"/>
              <a:gd name="T75" fmla="*/ 2147483647 h 373"/>
              <a:gd name="T76" fmla="*/ 2147483647 w 312"/>
              <a:gd name="T77" fmla="*/ 2147483647 h 373"/>
              <a:gd name="T78" fmla="*/ 2147483647 w 312"/>
              <a:gd name="T79" fmla="*/ 2147483647 h 37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12"/>
              <a:gd name="T121" fmla="*/ 0 h 373"/>
              <a:gd name="T122" fmla="*/ 312 w 312"/>
              <a:gd name="T123" fmla="*/ 373 h 37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12" h="373">
                <a:moveTo>
                  <a:pt x="215" y="373"/>
                </a:moveTo>
                <a:lnTo>
                  <a:pt x="215" y="373"/>
                </a:lnTo>
                <a:lnTo>
                  <a:pt x="197" y="365"/>
                </a:lnTo>
                <a:lnTo>
                  <a:pt x="175" y="358"/>
                </a:lnTo>
                <a:lnTo>
                  <a:pt x="154" y="355"/>
                </a:lnTo>
                <a:lnTo>
                  <a:pt x="132" y="355"/>
                </a:lnTo>
                <a:lnTo>
                  <a:pt x="96" y="358"/>
                </a:lnTo>
                <a:lnTo>
                  <a:pt x="64" y="365"/>
                </a:lnTo>
                <a:lnTo>
                  <a:pt x="50" y="348"/>
                </a:lnTo>
                <a:lnTo>
                  <a:pt x="39" y="333"/>
                </a:lnTo>
                <a:lnTo>
                  <a:pt x="21" y="290"/>
                </a:lnTo>
                <a:lnTo>
                  <a:pt x="7" y="244"/>
                </a:lnTo>
                <a:lnTo>
                  <a:pt x="0" y="190"/>
                </a:lnTo>
                <a:lnTo>
                  <a:pt x="32" y="165"/>
                </a:lnTo>
                <a:lnTo>
                  <a:pt x="75" y="129"/>
                </a:lnTo>
                <a:lnTo>
                  <a:pt x="125" y="90"/>
                </a:lnTo>
                <a:lnTo>
                  <a:pt x="172" y="50"/>
                </a:lnTo>
                <a:lnTo>
                  <a:pt x="218" y="21"/>
                </a:lnTo>
                <a:lnTo>
                  <a:pt x="240" y="11"/>
                </a:lnTo>
                <a:lnTo>
                  <a:pt x="258" y="4"/>
                </a:lnTo>
                <a:lnTo>
                  <a:pt x="276" y="0"/>
                </a:lnTo>
                <a:lnTo>
                  <a:pt x="290" y="4"/>
                </a:lnTo>
                <a:lnTo>
                  <a:pt x="301" y="11"/>
                </a:lnTo>
                <a:lnTo>
                  <a:pt x="308" y="25"/>
                </a:lnTo>
                <a:lnTo>
                  <a:pt x="312" y="86"/>
                </a:lnTo>
                <a:lnTo>
                  <a:pt x="312" y="147"/>
                </a:lnTo>
                <a:lnTo>
                  <a:pt x="308" y="183"/>
                </a:lnTo>
                <a:lnTo>
                  <a:pt x="301" y="219"/>
                </a:lnTo>
                <a:lnTo>
                  <a:pt x="290" y="251"/>
                </a:lnTo>
                <a:lnTo>
                  <a:pt x="279" y="279"/>
                </a:lnTo>
                <a:lnTo>
                  <a:pt x="265" y="308"/>
                </a:lnTo>
                <a:lnTo>
                  <a:pt x="251" y="333"/>
                </a:lnTo>
                <a:lnTo>
                  <a:pt x="233" y="355"/>
                </a:lnTo>
                <a:lnTo>
                  <a:pt x="215" y="373"/>
                </a:lnTo>
                <a:close/>
              </a:path>
            </a:pathLst>
          </a:custGeom>
          <a:solidFill>
            <a:srgbClr val="D6E1E3"/>
          </a:solidFill>
          <a:ln w="9525">
            <a:noFill/>
            <a:round/>
            <a:headEnd/>
            <a:tailEnd/>
          </a:ln>
        </p:spPr>
        <p:txBody>
          <a:bodyPr/>
          <a:lstStyle/>
          <a:p>
            <a:endParaRPr lang="en-US"/>
          </a:p>
        </p:txBody>
      </p:sp>
      <p:sp>
        <p:nvSpPr>
          <p:cNvPr id="38976" name="Freeform 66"/>
          <p:cNvSpPr>
            <a:spLocks/>
          </p:cNvSpPr>
          <p:nvPr/>
        </p:nvSpPr>
        <p:spPr bwMode="auto">
          <a:xfrm>
            <a:off x="4791075" y="3725863"/>
            <a:ext cx="795338" cy="358775"/>
          </a:xfrm>
          <a:custGeom>
            <a:avLst/>
            <a:gdLst>
              <a:gd name="T0" fmla="*/ 2147483647 w 287"/>
              <a:gd name="T1" fmla="*/ 2147483647 h 162"/>
              <a:gd name="T2" fmla="*/ 2147483647 w 287"/>
              <a:gd name="T3" fmla="*/ 2147483647 h 162"/>
              <a:gd name="T4" fmla="*/ 2147483647 w 287"/>
              <a:gd name="T5" fmla="*/ 2147483647 h 162"/>
              <a:gd name="T6" fmla="*/ 2147483647 w 287"/>
              <a:gd name="T7" fmla="*/ 2147483647 h 162"/>
              <a:gd name="T8" fmla="*/ 2147483647 w 287"/>
              <a:gd name="T9" fmla="*/ 2147483647 h 162"/>
              <a:gd name="T10" fmla="*/ 2147483647 w 287"/>
              <a:gd name="T11" fmla="*/ 2147483647 h 162"/>
              <a:gd name="T12" fmla="*/ 2147483647 w 287"/>
              <a:gd name="T13" fmla="*/ 2147483647 h 162"/>
              <a:gd name="T14" fmla="*/ 2147483647 w 287"/>
              <a:gd name="T15" fmla="*/ 2147483647 h 162"/>
              <a:gd name="T16" fmla="*/ 2147483647 w 287"/>
              <a:gd name="T17" fmla="*/ 2147483647 h 162"/>
              <a:gd name="T18" fmla="*/ 2147483647 w 287"/>
              <a:gd name="T19" fmla="*/ 2147483647 h 162"/>
              <a:gd name="T20" fmla="*/ 2147483647 w 287"/>
              <a:gd name="T21" fmla="*/ 2147483647 h 162"/>
              <a:gd name="T22" fmla="*/ 2147483647 w 287"/>
              <a:gd name="T23" fmla="*/ 2147483647 h 162"/>
              <a:gd name="T24" fmla="*/ 2147483647 w 287"/>
              <a:gd name="T25" fmla="*/ 2147483647 h 162"/>
              <a:gd name="T26" fmla="*/ 0 w 287"/>
              <a:gd name="T27" fmla="*/ 2147483647 h 162"/>
              <a:gd name="T28" fmla="*/ 0 w 287"/>
              <a:gd name="T29" fmla="*/ 2147483647 h 162"/>
              <a:gd name="T30" fmla="*/ 2147483647 w 287"/>
              <a:gd name="T31" fmla="*/ 2147483647 h 162"/>
              <a:gd name="T32" fmla="*/ 2147483647 w 287"/>
              <a:gd name="T33" fmla="*/ 2147483647 h 162"/>
              <a:gd name="T34" fmla="*/ 2147483647 w 287"/>
              <a:gd name="T35" fmla="*/ 2147483647 h 162"/>
              <a:gd name="T36" fmla="*/ 2147483647 w 287"/>
              <a:gd name="T37" fmla="*/ 0 h 162"/>
              <a:gd name="T38" fmla="*/ 2147483647 w 287"/>
              <a:gd name="T39" fmla="*/ 0 h 162"/>
              <a:gd name="T40" fmla="*/ 2147483647 w 287"/>
              <a:gd name="T41" fmla="*/ 2147483647 h 162"/>
              <a:gd name="T42" fmla="*/ 2147483647 w 287"/>
              <a:gd name="T43" fmla="*/ 2147483647 h 162"/>
              <a:gd name="T44" fmla="*/ 2147483647 w 287"/>
              <a:gd name="T45" fmla="*/ 2147483647 h 162"/>
              <a:gd name="T46" fmla="*/ 2147483647 w 287"/>
              <a:gd name="T47" fmla="*/ 2147483647 h 162"/>
              <a:gd name="T48" fmla="*/ 2147483647 w 287"/>
              <a:gd name="T49" fmla="*/ 2147483647 h 162"/>
              <a:gd name="T50" fmla="*/ 2147483647 w 287"/>
              <a:gd name="T51" fmla="*/ 2147483647 h 162"/>
              <a:gd name="T52" fmla="*/ 2147483647 w 287"/>
              <a:gd name="T53" fmla="*/ 2147483647 h 162"/>
              <a:gd name="T54" fmla="*/ 2147483647 w 287"/>
              <a:gd name="T55" fmla="*/ 2147483647 h 162"/>
              <a:gd name="T56" fmla="*/ 2147483647 w 287"/>
              <a:gd name="T57" fmla="*/ 2147483647 h 162"/>
              <a:gd name="T58" fmla="*/ 2147483647 w 287"/>
              <a:gd name="T59" fmla="*/ 2147483647 h 16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7"/>
              <a:gd name="T91" fmla="*/ 0 h 162"/>
              <a:gd name="T92" fmla="*/ 287 w 287"/>
              <a:gd name="T93" fmla="*/ 162 h 16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7" h="162">
                <a:moveTo>
                  <a:pt x="208" y="162"/>
                </a:moveTo>
                <a:lnTo>
                  <a:pt x="208" y="162"/>
                </a:lnTo>
                <a:lnTo>
                  <a:pt x="190" y="154"/>
                </a:lnTo>
                <a:lnTo>
                  <a:pt x="168" y="147"/>
                </a:lnTo>
                <a:lnTo>
                  <a:pt x="147" y="144"/>
                </a:lnTo>
                <a:lnTo>
                  <a:pt x="125" y="144"/>
                </a:lnTo>
                <a:lnTo>
                  <a:pt x="89" y="147"/>
                </a:lnTo>
                <a:lnTo>
                  <a:pt x="57" y="154"/>
                </a:lnTo>
                <a:lnTo>
                  <a:pt x="39" y="133"/>
                </a:lnTo>
                <a:lnTo>
                  <a:pt x="25" y="104"/>
                </a:lnTo>
                <a:lnTo>
                  <a:pt x="11" y="76"/>
                </a:lnTo>
                <a:lnTo>
                  <a:pt x="0" y="43"/>
                </a:lnTo>
                <a:lnTo>
                  <a:pt x="32" y="25"/>
                </a:lnTo>
                <a:lnTo>
                  <a:pt x="72" y="11"/>
                </a:lnTo>
                <a:lnTo>
                  <a:pt x="111" y="4"/>
                </a:lnTo>
                <a:lnTo>
                  <a:pt x="154" y="0"/>
                </a:lnTo>
                <a:lnTo>
                  <a:pt x="190" y="4"/>
                </a:lnTo>
                <a:lnTo>
                  <a:pt x="226" y="8"/>
                </a:lnTo>
                <a:lnTo>
                  <a:pt x="258" y="18"/>
                </a:lnTo>
                <a:lnTo>
                  <a:pt x="287" y="33"/>
                </a:lnTo>
                <a:lnTo>
                  <a:pt x="272" y="72"/>
                </a:lnTo>
                <a:lnTo>
                  <a:pt x="254" y="108"/>
                </a:lnTo>
                <a:lnTo>
                  <a:pt x="233" y="137"/>
                </a:lnTo>
                <a:lnTo>
                  <a:pt x="208" y="162"/>
                </a:lnTo>
                <a:close/>
              </a:path>
            </a:pathLst>
          </a:custGeom>
          <a:solidFill>
            <a:srgbClr val="FFFFFF"/>
          </a:solidFill>
          <a:ln w="9525">
            <a:noFill/>
            <a:round/>
            <a:headEnd/>
            <a:tailEnd/>
          </a:ln>
        </p:spPr>
        <p:txBody>
          <a:bodyPr/>
          <a:lstStyle/>
          <a:p>
            <a:endParaRPr lang="en-US"/>
          </a:p>
        </p:txBody>
      </p:sp>
      <p:sp>
        <p:nvSpPr>
          <p:cNvPr id="38977" name="Freeform 67"/>
          <p:cNvSpPr>
            <a:spLocks/>
          </p:cNvSpPr>
          <p:nvPr/>
        </p:nvSpPr>
        <p:spPr bwMode="auto">
          <a:xfrm>
            <a:off x="4741863" y="4019550"/>
            <a:ext cx="822325" cy="190500"/>
          </a:xfrm>
          <a:custGeom>
            <a:avLst/>
            <a:gdLst>
              <a:gd name="T0" fmla="*/ 0 w 297"/>
              <a:gd name="T1" fmla="*/ 2147483647 h 86"/>
              <a:gd name="T2" fmla="*/ 0 w 297"/>
              <a:gd name="T3" fmla="*/ 2147483647 h 86"/>
              <a:gd name="T4" fmla="*/ 2147483647 w 297"/>
              <a:gd name="T5" fmla="*/ 2147483647 h 86"/>
              <a:gd name="T6" fmla="*/ 2147483647 w 297"/>
              <a:gd name="T7" fmla="*/ 2147483647 h 86"/>
              <a:gd name="T8" fmla="*/ 2147483647 w 297"/>
              <a:gd name="T9" fmla="*/ 2147483647 h 86"/>
              <a:gd name="T10" fmla="*/ 2147483647 w 297"/>
              <a:gd name="T11" fmla="*/ 0 h 86"/>
              <a:gd name="T12" fmla="*/ 2147483647 w 297"/>
              <a:gd name="T13" fmla="*/ 0 h 86"/>
              <a:gd name="T14" fmla="*/ 2147483647 w 297"/>
              <a:gd name="T15" fmla="*/ 0 h 86"/>
              <a:gd name="T16" fmla="*/ 2147483647 w 297"/>
              <a:gd name="T17" fmla="*/ 2147483647 h 86"/>
              <a:gd name="T18" fmla="*/ 2147483647 w 297"/>
              <a:gd name="T19" fmla="*/ 2147483647 h 86"/>
              <a:gd name="T20" fmla="*/ 2147483647 w 297"/>
              <a:gd name="T21" fmla="*/ 2147483647 h 86"/>
              <a:gd name="T22" fmla="*/ 2147483647 w 297"/>
              <a:gd name="T23" fmla="*/ 2147483647 h 86"/>
              <a:gd name="T24" fmla="*/ 2147483647 w 297"/>
              <a:gd name="T25" fmla="*/ 2147483647 h 86"/>
              <a:gd name="T26" fmla="*/ 2147483647 w 297"/>
              <a:gd name="T27" fmla="*/ 2147483647 h 86"/>
              <a:gd name="T28" fmla="*/ 2147483647 w 297"/>
              <a:gd name="T29" fmla="*/ 2147483647 h 86"/>
              <a:gd name="T30" fmla="*/ 2147483647 w 297"/>
              <a:gd name="T31" fmla="*/ 2147483647 h 86"/>
              <a:gd name="T32" fmla="*/ 2147483647 w 297"/>
              <a:gd name="T33" fmla="*/ 2147483647 h 86"/>
              <a:gd name="T34" fmla="*/ 2147483647 w 297"/>
              <a:gd name="T35" fmla="*/ 2147483647 h 86"/>
              <a:gd name="T36" fmla="*/ 2147483647 w 297"/>
              <a:gd name="T37" fmla="*/ 2147483647 h 86"/>
              <a:gd name="T38" fmla="*/ 2147483647 w 297"/>
              <a:gd name="T39" fmla="*/ 2147483647 h 86"/>
              <a:gd name="T40" fmla="*/ 2147483647 w 297"/>
              <a:gd name="T41" fmla="*/ 2147483647 h 86"/>
              <a:gd name="T42" fmla="*/ 2147483647 w 297"/>
              <a:gd name="T43" fmla="*/ 2147483647 h 86"/>
              <a:gd name="T44" fmla="*/ 2147483647 w 297"/>
              <a:gd name="T45" fmla="*/ 2147483647 h 86"/>
              <a:gd name="T46" fmla="*/ 2147483647 w 297"/>
              <a:gd name="T47" fmla="*/ 2147483647 h 86"/>
              <a:gd name="T48" fmla="*/ 0 w 297"/>
              <a:gd name="T49" fmla="*/ 2147483647 h 86"/>
              <a:gd name="T50" fmla="*/ 0 w 297"/>
              <a:gd name="T51" fmla="*/ 2147483647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97"/>
              <a:gd name="T79" fmla="*/ 0 h 86"/>
              <a:gd name="T80" fmla="*/ 297 w 297"/>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97" h="86">
                <a:moveTo>
                  <a:pt x="0" y="54"/>
                </a:moveTo>
                <a:lnTo>
                  <a:pt x="0" y="54"/>
                </a:lnTo>
                <a:lnTo>
                  <a:pt x="25" y="36"/>
                </a:lnTo>
                <a:lnTo>
                  <a:pt x="57" y="18"/>
                </a:lnTo>
                <a:lnTo>
                  <a:pt x="97" y="4"/>
                </a:lnTo>
                <a:lnTo>
                  <a:pt x="118" y="0"/>
                </a:lnTo>
                <a:lnTo>
                  <a:pt x="140" y="0"/>
                </a:lnTo>
                <a:lnTo>
                  <a:pt x="165" y="0"/>
                </a:lnTo>
                <a:lnTo>
                  <a:pt x="193" y="7"/>
                </a:lnTo>
                <a:lnTo>
                  <a:pt x="219" y="18"/>
                </a:lnTo>
                <a:lnTo>
                  <a:pt x="244" y="36"/>
                </a:lnTo>
                <a:lnTo>
                  <a:pt x="269" y="57"/>
                </a:lnTo>
                <a:lnTo>
                  <a:pt x="297" y="86"/>
                </a:lnTo>
                <a:lnTo>
                  <a:pt x="280" y="68"/>
                </a:lnTo>
                <a:lnTo>
                  <a:pt x="254" y="50"/>
                </a:lnTo>
                <a:lnTo>
                  <a:pt x="222" y="36"/>
                </a:lnTo>
                <a:lnTo>
                  <a:pt x="201" y="29"/>
                </a:lnTo>
                <a:lnTo>
                  <a:pt x="179" y="25"/>
                </a:lnTo>
                <a:lnTo>
                  <a:pt x="154" y="21"/>
                </a:lnTo>
                <a:lnTo>
                  <a:pt x="129" y="21"/>
                </a:lnTo>
                <a:lnTo>
                  <a:pt x="100" y="25"/>
                </a:lnTo>
                <a:lnTo>
                  <a:pt x="68" y="29"/>
                </a:lnTo>
                <a:lnTo>
                  <a:pt x="36" y="39"/>
                </a:lnTo>
                <a:lnTo>
                  <a:pt x="0" y="54"/>
                </a:lnTo>
                <a:close/>
              </a:path>
            </a:pathLst>
          </a:custGeom>
          <a:solidFill>
            <a:srgbClr val="FFA600"/>
          </a:solidFill>
          <a:ln w="9525">
            <a:noFill/>
            <a:round/>
            <a:headEnd/>
            <a:tailEnd/>
          </a:ln>
        </p:spPr>
        <p:txBody>
          <a:bodyPr/>
          <a:lstStyle/>
          <a:p>
            <a:endParaRPr lang="en-US"/>
          </a:p>
        </p:txBody>
      </p:sp>
      <p:sp>
        <p:nvSpPr>
          <p:cNvPr id="38978" name="Freeform 68"/>
          <p:cNvSpPr>
            <a:spLocks/>
          </p:cNvSpPr>
          <p:nvPr/>
        </p:nvSpPr>
        <p:spPr bwMode="auto">
          <a:xfrm>
            <a:off x="4879975" y="4124325"/>
            <a:ext cx="476250" cy="246063"/>
          </a:xfrm>
          <a:custGeom>
            <a:avLst/>
            <a:gdLst>
              <a:gd name="T0" fmla="*/ 0 w 172"/>
              <a:gd name="T1" fmla="*/ 2147483647 h 111"/>
              <a:gd name="T2" fmla="*/ 0 w 172"/>
              <a:gd name="T3" fmla="*/ 2147483647 h 111"/>
              <a:gd name="T4" fmla="*/ 2147483647 w 172"/>
              <a:gd name="T5" fmla="*/ 2147483647 h 111"/>
              <a:gd name="T6" fmla="*/ 2147483647 w 172"/>
              <a:gd name="T7" fmla="*/ 2147483647 h 111"/>
              <a:gd name="T8" fmla="*/ 2147483647 w 172"/>
              <a:gd name="T9" fmla="*/ 2147483647 h 111"/>
              <a:gd name="T10" fmla="*/ 2147483647 w 172"/>
              <a:gd name="T11" fmla="*/ 2147483647 h 111"/>
              <a:gd name="T12" fmla="*/ 2147483647 w 172"/>
              <a:gd name="T13" fmla="*/ 2147483647 h 111"/>
              <a:gd name="T14" fmla="*/ 2147483647 w 172"/>
              <a:gd name="T15" fmla="*/ 2147483647 h 111"/>
              <a:gd name="T16" fmla="*/ 2147483647 w 172"/>
              <a:gd name="T17" fmla="*/ 2147483647 h 111"/>
              <a:gd name="T18" fmla="*/ 2147483647 w 172"/>
              <a:gd name="T19" fmla="*/ 2147483647 h 111"/>
              <a:gd name="T20" fmla="*/ 2147483647 w 172"/>
              <a:gd name="T21" fmla="*/ 2147483647 h 111"/>
              <a:gd name="T22" fmla="*/ 2147483647 w 172"/>
              <a:gd name="T23" fmla="*/ 2147483647 h 111"/>
              <a:gd name="T24" fmla="*/ 2147483647 w 172"/>
              <a:gd name="T25" fmla="*/ 2147483647 h 111"/>
              <a:gd name="T26" fmla="*/ 2147483647 w 172"/>
              <a:gd name="T27" fmla="*/ 2147483647 h 111"/>
              <a:gd name="T28" fmla="*/ 2147483647 w 172"/>
              <a:gd name="T29" fmla="*/ 2147483647 h 111"/>
              <a:gd name="T30" fmla="*/ 2147483647 w 172"/>
              <a:gd name="T31" fmla="*/ 2147483647 h 111"/>
              <a:gd name="T32" fmla="*/ 2147483647 w 172"/>
              <a:gd name="T33" fmla="*/ 2147483647 h 111"/>
              <a:gd name="T34" fmla="*/ 2147483647 w 172"/>
              <a:gd name="T35" fmla="*/ 2147483647 h 111"/>
              <a:gd name="T36" fmla="*/ 2147483647 w 172"/>
              <a:gd name="T37" fmla="*/ 2147483647 h 111"/>
              <a:gd name="T38" fmla="*/ 2147483647 w 172"/>
              <a:gd name="T39" fmla="*/ 2147483647 h 111"/>
              <a:gd name="T40" fmla="*/ 2147483647 w 172"/>
              <a:gd name="T41" fmla="*/ 2147483647 h 111"/>
              <a:gd name="T42" fmla="*/ 2147483647 w 172"/>
              <a:gd name="T43" fmla="*/ 2147483647 h 111"/>
              <a:gd name="T44" fmla="*/ 2147483647 w 172"/>
              <a:gd name="T45" fmla="*/ 2147483647 h 111"/>
              <a:gd name="T46" fmla="*/ 2147483647 w 172"/>
              <a:gd name="T47" fmla="*/ 2147483647 h 111"/>
              <a:gd name="T48" fmla="*/ 2147483647 w 172"/>
              <a:gd name="T49" fmla="*/ 2147483647 h 111"/>
              <a:gd name="T50" fmla="*/ 2147483647 w 172"/>
              <a:gd name="T51" fmla="*/ 2147483647 h 111"/>
              <a:gd name="T52" fmla="*/ 2147483647 w 172"/>
              <a:gd name="T53" fmla="*/ 2147483647 h 111"/>
              <a:gd name="T54" fmla="*/ 2147483647 w 172"/>
              <a:gd name="T55" fmla="*/ 2147483647 h 111"/>
              <a:gd name="T56" fmla="*/ 2147483647 w 172"/>
              <a:gd name="T57" fmla="*/ 2147483647 h 111"/>
              <a:gd name="T58" fmla="*/ 2147483647 w 172"/>
              <a:gd name="T59" fmla="*/ 0 h 111"/>
              <a:gd name="T60" fmla="*/ 2147483647 w 172"/>
              <a:gd name="T61" fmla="*/ 2147483647 h 111"/>
              <a:gd name="T62" fmla="*/ 2147483647 w 172"/>
              <a:gd name="T63" fmla="*/ 2147483647 h 111"/>
              <a:gd name="T64" fmla="*/ 2147483647 w 172"/>
              <a:gd name="T65" fmla="*/ 2147483647 h 111"/>
              <a:gd name="T66" fmla="*/ 2147483647 w 172"/>
              <a:gd name="T67" fmla="*/ 2147483647 h 111"/>
              <a:gd name="T68" fmla="*/ 2147483647 w 172"/>
              <a:gd name="T69" fmla="*/ 2147483647 h 111"/>
              <a:gd name="T70" fmla="*/ 2147483647 w 172"/>
              <a:gd name="T71" fmla="*/ 2147483647 h 111"/>
              <a:gd name="T72" fmla="*/ 0 w 172"/>
              <a:gd name="T73" fmla="*/ 2147483647 h 111"/>
              <a:gd name="T74" fmla="*/ 0 w 172"/>
              <a:gd name="T75" fmla="*/ 2147483647 h 1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72"/>
              <a:gd name="T115" fmla="*/ 0 h 111"/>
              <a:gd name="T116" fmla="*/ 172 w 172"/>
              <a:gd name="T117" fmla="*/ 111 h 1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72" h="111">
                <a:moveTo>
                  <a:pt x="0" y="46"/>
                </a:moveTo>
                <a:lnTo>
                  <a:pt x="0" y="46"/>
                </a:lnTo>
                <a:lnTo>
                  <a:pt x="4" y="60"/>
                </a:lnTo>
                <a:lnTo>
                  <a:pt x="7" y="71"/>
                </a:lnTo>
                <a:lnTo>
                  <a:pt x="14" y="78"/>
                </a:lnTo>
                <a:lnTo>
                  <a:pt x="22" y="89"/>
                </a:lnTo>
                <a:lnTo>
                  <a:pt x="36" y="96"/>
                </a:lnTo>
                <a:lnTo>
                  <a:pt x="50" y="103"/>
                </a:lnTo>
                <a:lnTo>
                  <a:pt x="65" y="107"/>
                </a:lnTo>
                <a:lnTo>
                  <a:pt x="83" y="111"/>
                </a:lnTo>
                <a:lnTo>
                  <a:pt x="97" y="111"/>
                </a:lnTo>
                <a:lnTo>
                  <a:pt x="115" y="111"/>
                </a:lnTo>
                <a:lnTo>
                  <a:pt x="129" y="107"/>
                </a:lnTo>
                <a:lnTo>
                  <a:pt x="143" y="100"/>
                </a:lnTo>
                <a:lnTo>
                  <a:pt x="154" y="93"/>
                </a:lnTo>
                <a:lnTo>
                  <a:pt x="161" y="86"/>
                </a:lnTo>
                <a:lnTo>
                  <a:pt x="169" y="75"/>
                </a:lnTo>
                <a:lnTo>
                  <a:pt x="172" y="64"/>
                </a:lnTo>
                <a:lnTo>
                  <a:pt x="172" y="53"/>
                </a:lnTo>
                <a:lnTo>
                  <a:pt x="169" y="43"/>
                </a:lnTo>
                <a:lnTo>
                  <a:pt x="161" y="32"/>
                </a:lnTo>
                <a:lnTo>
                  <a:pt x="151" y="25"/>
                </a:lnTo>
                <a:lnTo>
                  <a:pt x="140" y="17"/>
                </a:lnTo>
                <a:lnTo>
                  <a:pt x="126" y="10"/>
                </a:lnTo>
                <a:lnTo>
                  <a:pt x="108" y="3"/>
                </a:lnTo>
                <a:lnTo>
                  <a:pt x="93" y="3"/>
                </a:lnTo>
                <a:lnTo>
                  <a:pt x="75" y="0"/>
                </a:lnTo>
                <a:lnTo>
                  <a:pt x="57" y="3"/>
                </a:lnTo>
                <a:lnTo>
                  <a:pt x="43" y="7"/>
                </a:lnTo>
                <a:lnTo>
                  <a:pt x="29" y="10"/>
                </a:lnTo>
                <a:lnTo>
                  <a:pt x="18" y="17"/>
                </a:lnTo>
                <a:lnTo>
                  <a:pt x="11" y="28"/>
                </a:lnTo>
                <a:lnTo>
                  <a:pt x="4" y="35"/>
                </a:lnTo>
                <a:lnTo>
                  <a:pt x="0" y="46"/>
                </a:lnTo>
                <a:close/>
              </a:path>
            </a:pathLst>
          </a:custGeom>
          <a:solidFill>
            <a:srgbClr val="FFFA00"/>
          </a:solidFill>
          <a:ln w="9525">
            <a:noFill/>
            <a:round/>
            <a:headEnd/>
            <a:tailEnd/>
          </a:ln>
        </p:spPr>
        <p:txBody>
          <a:bodyPr/>
          <a:lstStyle/>
          <a:p>
            <a:endParaRPr lang="en-US"/>
          </a:p>
        </p:txBody>
      </p:sp>
      <p:sp>
        <p:nvSpPr>
          <p:cNvPr id="38979" name="Freeform 69"/>
          <p:cNvSpPr>
            <a:spLocks/>
          </p:cNvSpPr>
          <p:nvPr/>
        </p:nvSpPr>
        <p:spPr bwMode="auto">
          <a:xfrm>
            <a:off x="4891088" y="4130675"/>
            <a:ext cx="457200" cy="239713"/>
          </a:xfrm>
          <a:custGeom>
            <a:avLst/>
            <a:gdLst>
              <a:gd name="T0" fmla="*/ 2147483647 w 165"/>
              <a:gd name="T1" fmla="*/ 2147483647 h 108"/>
              <a:gd name="T2" fmla="*/ 2147483647 w 165"/>
              <a:gd name="T3" fmla="*/ 2147483647 h 108"/>
              <a:gd name="T4" fmla="*/ 2147483647 w 165"/>
              <a:gd name="T5" fmla="*/ 2147483647 h 108"/>
              <a:gd name="T6" fmla="*/ 2147483647 w 165"/>
              <a:gd name="T7" fmla="*/ 2147483647 h 108"/>
              <a:gd name="T8" fmla="*/ 2147483647 w 165"/>
              <a:gd name="T9" fmla="*/ 2147483647 h 108"/>
              <a:gd name="T10" fmla="*/ 2147483647 w 165"/>
              <a:gd name="T11" fmla="*/ 2147483647 h 108"/>
              <a:gd name="T12" fmla="*/ 2147483647 w 165"/>
              <a:gd name="T13" fmla="*/ 2147483647 h 108"/>
              <a:gd name="T14" fmla="*/ 2147483647 w 165"/>
              <a:gd name="T15" fmla="*/ 2147483647 h 108"/>
              <a:gd name="T16" fmla="*/ 2147483647 w 165"/>
              <a:gd name="T17" fmla="*/ 2147483647 h 108"/>
              <a:gd name="T18" fmla="*/ 2147483647 w 165"/>
              <a:gd name="T19" fmla="*/ 0 h 108"/>
              <a:gd name="T20" fmla="*/ 2147483647 w 165"/>
              <a:gd name="T21" fmla="*/ 0 h 108"/>
              <a:gd name="T22" fmla="*/ 2147483647 w 165"/>
              <a:gd name="T23" fmla="*/ 0 h 108"/>
              <a:gd name="T24" fmla="*/ 2147483647 w 165"/>
              <a:gd name="T25" fmla="*/ 0 h 108"/>
              <a:gd name="T26" fmla="*/ 2147483647 w 165"/>
              <a:gd name="T27" fmla="*/ 2147483647 h 108"/>
              <a:gd name="T28" fmla="*/ 2147483647 w 165"/>
              <a:gd name="T29" fmla="*/ 2147483647 h 108"/>
              <a:gd name="T30" fmla="*/ 2147483647 w 165"/>
              <a:gd name="T31" fmla="*/ 2147483647 h 108"/>
              <a:gd name="T32" fmla="*/ 2147483647 w 165"/>
              <a:gd name="T33" fmla="*/ 2147483647 h 108"/>
              <a:gd name="T34" fmla="*/ 2147483647 w 165"/>
              <a:gd name="T35" fmla="*/ 2147483647 h 108"/>
              <a:gd name="T36" fmla="*/ 0 w 165"/>
              <a:gd name="T37" fmla="*/ 2147483647 h 108"/>
              <a:gd name="T38" fmla="*/ 0 w 165"/>
              <a:gd name="T39" fmla="*/ 2147483647 h 108"/>
              <a:gd name="T40" fmla="*/ 0 w 165"/>
              <a:gd name="T41" fmla="*/ 2147483647 h 108"/>
              <a:gd name="T42" fmla="*/ 2147483647 w 165"/>
              <a:gd name="T43" fmla="*/ 2147483647 h 108"/>
              <a:gd name="T44" fmla="*/ 2147483647 w 165"/>
              <a:gd name="T45" fmla="*/ 2147483647 h 108"/>
              <a:gd name="T46" fmla="*/ 2147483647 w 165"/>
              <a:gd name="T47" fmla="*/ 2147483647 h 108"/>
              <a:gd name="T48" fmla="*/ 2147483647 w 165"/>
              <a:gd name="T49" fmla="*/ 2147483647 h 108"/>
              <a:gd name="T50" fmla="*/ 2147483647 w 165"/>
              <a:gd name="T51" fmla="*/ 2147483647 h 108"/>
              <a:gd name="T52" fmla="*/ 2147483647 w 165"/>
              <a:gd name="T53" fmla="*/ 2147483647 h 108"/>
              <a:gd name="T54" fmla="*/ 2147483647 w 165"/>
              <a:gd name="T55" fmla="*/ 2147483647 h 108"/>
              <a:gd name="T56" fmla="*/ 2147483647 w 165"/>
              <a:gd name="T57" fmla="*/ 2147483647 h 108"/>
              <a:gd name="T58" fmla="*/ 2147483647 w 165"/>
              <a:gd name="T59" fmla="*/ 2147483647 h 108"/>
              <a:gd name="T60" fmla="*/ 2147483647 w 165"/>
              <a:gd name="T61" fmla="*/ 2147483647 h 108"/>
              <a:gd name="T62" fmla="*/ 2147483647 w 165"/>
              <a:gd name="T63" fmla="*/ 2147483647 h 108"/>
              <a:gd name="T64" fmla="*/ 2147483647 w 165"/>
              <a:gd name="T65" fmla="*/ 2147483647 h 108"/>
              <a:gd name="T66" fmla="*/ 2147483647 w 165"/>
              <a:gd name="T67" fmla="*/ 2147483647 h 108"/>
              <a:gd name="T68" fmla="*/ 2147483647 w 165"/>
              <a:gd name="T69" fmla="*/ 2147483647 h 108"/>
              <a:gd name="T70" fmla="*/ 2147483647 w 165"/>
              <a:gd name="T71" fmla="*/ 2147483647 h 108"/>
              <a:gd name="T72" fmla="*/ 2147483647 w 165"/>
              <a:gd name="T73" fmla="*/ 2147483647 h 108"/>
              <a:gd name="T74" fmla="*/ 2147483647 w 165"/>
              <a:gd name="T75" fmla="*/ 2147483647 h 1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5"/>
              <a:gd name="T115" fmla="*/ 0 h 108"/>
              <a:gd name="T116" fmla="*/ 165 w 165"/>
              <a:gd name="T117" fmla="*/ 108 h 1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5" h="108">
                <a:moveTo>
                  <a:pt x="165" y="61"/>
                </a:moveTo>
                <a:lnTo>
                  <a:pt x="165" y="61"/>
                </a:lnTo>
                <a:lnTo>
                  <a:pt x="165" y="50"/>
                </a:lnTo>
                <a:lnTo>
                  <a:pt x="161" y="40"/>
                </a:lnTo>
                <a:lnTo>
                  <a:pt x="154" y="29"/>
                </a:lnTo>
                <a:lnTo>
                  <a:pt x="143" y="22"/>
                </a:lnTo>
                <a:lnTo>
                  <a:pt x="132" y="14"/>
                </a:lnTo>
                <a:lnTo>
                  <a:pt x="118" y="7"/>
                </a:lnTo>
                <a:lnTo>
                  <a:pt x="104" y="4"/>
                </a:lnTo>
                <a:lnTo>
                  <a:pt x="89" y="0"/>
                </a:lnTo>
                <a:lnTo>
                  <a:pt x="71" y="0"/>
                </a:lnTo>
                <a:lnTo>
                  <a:pt x="57" y="0"/>
                </a:lnTo>
                <a:lnTo>
                  <a:pt x="43" y="4"/>
                </a:lnTo>
                <a:lnTo>
                  <a:pt x="28" y="11"/>
                </a:lnTo>
                <a:lnTo>
                  <a:pt x="18" y="18"/>
                </a:lnTo>
                <a:lnTo>
                  <a:pt x="10" y="25"/>
                </a:lnTo>
                <a:lnTo>
                  <a:pt x="3" y="36"/>
                </a:lnTo>
                <a:lnTo>
                  <a:pt x="0" y="47"/>
                </a:lnTo>
                <a:lnTo>
                  <a:pt x="0" y="57"/>
                </a:lnTo>
                <a:lnTo>
                  <a:pt x="7" y="65"/>
                </a:lnTo>
                <a:lnTo>
                  <a:pt x="10" y="75"/>
                </a:lnTo>
                <a:lnTo>
                  <a:pt x="21" y="86"/>
                </a:lnTo>
                <a:lnTo>
                  <a:pt x="32" y="93"/>
                </a:lnTo>
                <a:lnTo>
                  <a:pt x="46" y="97"/>
                </a:lnTo>
                <a:lnTo>
                  <a:pt x="61" y="104"/>
                </a:lnTo>
                <a:lnTo>
                  <a:pt x="79" y="104"/>
                </a:lnTo>
                <a:lnTo>
                  <a:pt x="93" y="108"/>
                </a:lnTo>
                <a:lnTo>
                  <a:pt x="111" y="104"/>
                </a:lnTo>
                <a:lnTo>
                  <a:pt x="125" y="100"/>
                </a:lnTo>
                <a:lnTo>
                  <a:pt x="136" y="97"/>
                </a:lnTo>
                <a:lnTo>
                  <a:pt x="147" y="90"/>
                </a:lnTo>
                <a:lnTo>
                  <a:pt x="157" y="79"/>
                </a:lnTo>
                <a:lnTo>
                  <a:pt x="161" y="72"/>
                </a:lnTo>
                <a:lnTo>
                  <a:pt x="165" y="61"/>
                </a:lnTo>
                <a:close/>
              </a:path>
            </a:pathLst>
          </a:custGeom>
          <a:solidFill>
            <a:srgbClr val="FFF700"/>
          </a:solidFill>
          <a:ln w="9525">
            <a:noFill/>
            <a:round/>
            <a:headEnd/>
            <a:tailEnd/>
          </a:ln>
        </p:spPr>
        <p:txBody>
          <a:bodyPr/>
          <a:lstStyle/>
          <a:p>
            <a:endParaRPr lang="en-US"/>
          </a:p>
        </p:txBody>
      </p:sp>
      <p:sp>
        <p:nvSpPr>
          <p:cNvPr id="38980" name="Freeform 70"/>
          <p:cNvSpPr>
            <a:spLocks/>
          </p:cNvSpPr>
          <p:nvPr/>
        </p:nvSpPr>
        <p:spPr bwMode="auto">
          <a:xfrm>
            <a:off x="4899025" y="4140200"/>
            <a:ext cx="438150" cy="220663"/>
          </a:xfrm>
          <a:custGeom>
            <a:avLst/>
            <a:gdLst>
              <a:gd name="T0" fmla="*/ 2147483647 w 158"/>
              <a:gd name="T1" fmla="*/ 2147483647 h 100"/>
              <a:gd name="T2" fmla="*/ 2147483647 w 158"/>
              <a:gd name="T3" fmla="*/ 2147483647 h 100"/>
              <a:gd name="T4" fmla="*/ 2147483647 w 158"/>
              <a:gd name="T5" fmla="*/ 2147483647 h 100"/>
              <a:gd name="T6" fmla="*/ 2147483647 w 158"/>
              <a:gd name="T7" fmla="*/ 2147483647 h 100"/>
              <a:gd name="T8" fmla="*/ 2147483647 w 158"/>
              <a:gd name="T9" fmla="*/ 2147483647 h 100"/>
              <a:gd name="T10" fmla="*/ 2147483647 w 158"/>
              <a:gd name="T11" fmla="*/ 2147483647 h 100"/>
              <a:gd name="T12" fmla="*/ 2147483647 w 158"/>
              <a:gd name="T13" fmla="*/ 2147483647 h 100"/>
              <a:gd name="T14" fmla="*/ 2147483647 w 158"/>
              <a:gd name="T15" fmla="*/ 0 h 100"/>
              <a:gd name="T16" fmla="*/ 2147483647 w 158"/>
              <a:gd name="T17" fmla="*/ 0 h 100"/>
              <a:gd name="T18" fmla="*/ 2147483647 w 158"/>
              <a:gd name="T19" fmla="*/ 0 h 100"/>
              <a:gd name="T20" fmla="*/ 2147483647 w 158"/>
              <a:gd name="T21" fmla="*/ 2147483647 h 100"/>
              <a:gd name="T22" fmla="*/ 2147483647 w 158"/>
              <a:gd name="T23" fmla="*/ 2147483647 h 100"/>
              <a:gd name="T24" fmla="*/ 2147483647 w 158"/>
              <a:gd name="T25" fmla="*/ 2147483647 h 100"/>
              <a:gd name="T26" fmla="*/ 2147483647 w 158"/>
              <a:gd name="T27" fmla="*/ 2147483647 h 100"/>
              <a:gd name="T28" fmla="*/ 0 w 158"/>
              <a:gd name="T29" fmla="*/ 2147483647 h 100"/>
              <a:gd name="T30" fmla="*/ 0 w 158"/>
              <a:gd name="T31" fmla="*/ 2147483647 h 100"/>
              <a:gd name="T32" fmla="*/ 0 w 158"/>
              <a:gd name="T33" fmla="*/ 2147483647 h 100"/>
              <a:gd name="T34" fmla="*/ 2147483647 w 158"/>
              <a:gd name="T35" fmla="*/ 2147483647 h 100"/>
              <a:gd name="T36" fmla="*/ 2147483647 w 158"/>
              <a:gd name="T37" fmla="*/ 2147483647 h 100"/>
              <a:gd name="T38" fmla="*/ 2147483647 w 158"/>
              <a:gd name="T39" fmla="*/ 2147483647 h 100"/>
              <a:gd name="T40" fmla="*/ 2147483647 w 158"/>
              <a:gd name="T41" fmla="*/ 2147483647 h 100"/>
              <a:gd name="T42" fmla="*/ 2147483647 w 158"/>
              <a:gd name="T43" fmla="*/ 2147483647 h 100"/>
              <a:gd name="T44" fmla="*/ 2147483647 w 158"/>
              <a:gd name="T45" fmla="*/ 2147483647 h 100"/>
              <a:gd name="T46" fmla="*/ 2147483647 w 158"/>
              <a:gd name="T47" fmla="*/ 2147483647 h 100"/>
              <a:gd name="T48" fmla="*/ 2147483647 w 158"/>
              <a:gd name="T49" fmla="*/ 2147483647 h 100"/>
              <a:gd name="T50" fmla="*/ 2147483647 w 158"/>
              <a:gd name="T51" fmla="*/ 2147483647 h 100"/>
              <a:gd name="T52" fmla="*/ 2147483647 w 158"/>
              <a:gd name="T53" fmla="*/ 2147483647 h 100"/>
              <a:gd name="T54" fmla="*/ 2147483647 w 158"/>
              <a:gd name="T55" fmla="*/ 2147483647 h 100"/>
              <a:gd name="T56" fmla="*/ 2147483647 w 158"/>
              <a:gd name="T57" fmla="*/ 2147483647 h 100"/>
              <a:gd name="T58" fmla="*/ 2147483647 w 158"/>
              <a:gd name="T59" fmla="*/ 2147483647 h 1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8"/>
              <a:gd name="T91" fmla="*/ 0 h 100"/>
              <a:gd name="T92" fmla="*/ 158 w 158"/>
              <a:gd name="T93" fmla="*/ 100 h 10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8" h="100">
                <a:moveTo>
                  <a:pt x="158" y="57"/>
                </a:moveTo>
                <a:lnTo>
                  <a:pt x="158" y="57"/>
                </a:lnTo>
                <a:lnTo>
                  <a:pt x="158" y="46"/>
                </a:lnTo>
                <a:lnTo>
                  <a:pt x="154" y="36"/>
                </a:lnTo>
                <a:lnTo>
                  <a:pt x="147" y="28"/>
                </a:lnTo>
                <a:lnTo>
                  <a:pt x="140" y="18"/>
                </a:lnTo>
                <a:lnTo>
                  <a:pt x="115" y="7"/>
                </a:lnTo>
                <a:lnTo>
                  <a:pt x="83" y="0"/>
                </a:lnTo>
                <a:lnTo>
                  <a:pt x="54" y="0"/>
                </a:lnTo>
                <a:lnTo>
                  <a:pt x="29" y="7"/>
                </a:lnTo>
                <a:lnTo>
                  <a:pt x="18" y="14"/>
                </a:lnTo>
                <a:lnTo>
                  <a:pt x="7" y="21"/>
                </a:lnTo>
                <a:lnTo>
                  <a:pt x="4" y="32"/>
                </a:lnTo>
                <a:lnTo>
                  <a:pt x="0" y="43"/>
                </a:lnTo>
                <a:lnTo>
                  <a:pt x="0" y="53"/>
                </a:lnTo>
                <a:lnTo>
                  <a:pt x="4" y="61"/>
                </a:lnTo>
                <a:lnTo>
                  <a:pt x="11" y="71"/>
                </a:lnTo>
                <a:lnTo>
                  <a:pt x="22" y="79"/>
                </a:lnTo>
                <a:lnTo>
                  <a:pt x="43" y="93"/>
                </a:lnTo>
                <a:lnTo>
                  <a:pt x="76" y="100"/>
                </a:lnTo>
                <a:lnTo>
                  <a:pt x="104" y="100"/>
                </a:lnTo>
                <a:lnTo>
                  <a:pt x="133" y="89"/>
                </a:lnTo>
                <a:lnTo>
                  <a:pt x="144" y="82"/>
                </a:lnTo>
                <a:lnTo>
                  <a:pt x="151" y="75"/>
                </a:lnTo>
                <a:lnTo>
                  <a:pt x="154" y="68"/>
                </a:lnTo>
                <a:lnTo>
                  <a:pt x="158" y="57"/>
                </a:lnTo>
                <a:close/>
              </a:path>
            </a:pathLst>
          </a:custGeom>
          <a:solidFill>
            <a:srgbClr val="FFF400"/>
          </a:solidFill>
          <a:ln w="9525">
            <a:noFill/>
            <a:round/>
            <a:headEnd/>
            <a:tailEnd/>
          </a:ln>
        </p:spPr>
        <p:txBody>
          <a:bodyPr/>
          <a:lstStyle/>
          <a:p>
            <a:endParaRPr lang="en-US"/>
          </a:p>
        </p:txBody>
      </p:sp>
      <p:sp>
        <p:nvSpPr>
          <p:cNvPr id="38981" name="Freeform 71"/>
          <p:cNvSpPr>
            <a:spLocks/>
          </p:cNvSpPr>
          <p:nvPr/>
        </p:nvSpPr>
        <p:spPr bwMode="auto">
          <a:xfrm>
            <a:off x="4910138" y="4140200"/>
            <a:ext cx="415925" cy="211138"/>
          </a:xfrm>
          <a:custGeom>
            <a:avLst/>
            <a:gdLst>
              <a:gd name="T0" fmla="*/ 2147483647 w 150"/>
              <a:gd name="T1" fmla="*/ 2147483647 h 96"/>
              <a:gd name="T2" fmla="*/ 2147483647 w 150"/>
              <a:gd name="T3" fmla="*/ 2147483647 h 96"/>
              <a:gd name="T4" fmla="*/ 2147483647 w 150"/>
              <a:gd name="T5" fmla="*/ 2147483647 h 96"/>
              <a:gd name="T6" fmla="*/ 2147483647 w 150"/>
              <a:gd name="T7" fmla="*/ 2147483647 h 96"/>
              <a:gd name="T8" fmla="*/ 2147483647 w 150"/>
              <a:gd name="T9" fmla="*/ 2147483647 h 96"/>
              <a:gd name="T10" fmla="*/ 2147483647 w 150"/>
              <a:gd name="T11" fmla="*/ 2147483647 h 96"/>
              <a:gd name="T12" fmla="*/ 2147483647 w 150"/>
              <a:gd name="T13" fmla="*/ 2147483647 h 96"/>
              <a:gd name="T14" fmla="*/ 2147483647 w 150"/>
              <a:gd name="T15" fmla="*/ 0 h 96"/>
              <a:gd name="T16" fmla="*/ 2147483647 w 150"/>
              <a:gd name="T17" fmla="*/ 0 h 96"/>
              <a:gd name="T18" fmla="*/ 2147483647 w 150"/>
              <a:gd name="T19" fmla="*/ 2147483647 h 96"/>
              <a:gd name="T20" fmla="*/ 2147483647 w 150"/>
              <a:gd name="T21" fmla="*/ 2147483647 h 96"/>
              <a:gd name="T22" fmla="*/ 2147483647 w 150"/>
              <a:gd name="T23" fmla="*/ 2147483647 h 96"/>
              <a:gd name="T24" fmla="*/ 2147483647 w 150"/>
              <a:gd name="T25" fmla="*/ 2147483647 h 96"/>
              <a:gd name="T26" fmla="*/ 2147483647 w 150"/>
              <a:gd name="T27" fmla="*/ 2147483647 h 96"/>
              <a:gd name="T28" fmla="*/ 0 w 150"/>
              <a:gd name="T29" fmla="*/ 2147483647 h 96"/>
              <a:gd name="T30" fmla="*/ 0 w 150"/>
              <a:gd name="T31" fmla="*/ 2147483647 h 96"/>
              <a:gd name="T32" fmla="*/ 0 w 150"/>
              <a:gd name="T33" fmla="*/ 2147483647 h 96"/>
              <a:gd name="T34" fmla="*/ 2147483647 w 150"/>
              <a:gd name="T35" fmla="*/ 2147483647 h 96"/>
              <a:gd name="T36" fmla="*/ 2147483647 w 150"/>
              <a:gd name="T37" fmla="*/ 2147483647 h 96"/>
              <a:gd name="T38" fmla="*/ 2147483647 w 150"/>
              <a:gd name="T39" fmla="*/ 2147483647 h 96"/>
              <a:gd name="T40" fmla="*/ 2147483647 w 150"/>
              <a:gd name="T41" fmla="*/ 2147483647 h 96"/>
              <a:gd name="T42" fmla="*/ 2147483647 w 150"/>
              <a:gd name="T43" fmla="*/ 2147483647 h 96"/>
              <a:gd name="T44" fmla="*/ 2147483647 w 150"/>
              <a:gd name="T45" fmla="*/ 2147483647 h 96"/>
              <a:gd name="T46" fmla="*/ 2147483647 w 150"/>
              <a:gd name="T47" fmla="*/ 2147483647 h 96"/>
              <a:gd name="T48" fmla="*/ 2147483647 w 150"/>
              <a:gd name="T49" fmla="*/ 2147483647 h 96"/>
              <a:gd name="T50" fmla="*/ 2147483647 w 150"/>
              <a:gd name="T51" fmla="*/ 2147483647 h 96"/>
              <a:gd name="T52" fmla="*/ 2147483647 w 150"/>
              <a:gd name="T53" fmla="*/ 2147483647 h 96"/>
              <a:gd name="T54" fmla="*/ 2147483647 w 150"/>
              <a:gd name="T55" fmla="*/ 2147483647 h 96"/>
              <a:gd name="T56" fmla="*/ 2147483647 w 150"/>
              <a:gd name="T57" fmla="*/ 2147483647 h 96"/>
              <a:gd name="T58" fmla="*/ 2147483647 w 150"/>
              <a:gd name="T59" fmla="*/ 2147483647 h 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0"/>
              <a:gd name="T91" fmla="*/ 0 h 96"/>
              <a:gd name="T92" fmla="*/ 150 w 150"/>
              <a:gd name="T93" fmla="*/ 96 h 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0" h="96">
                <a:moveTo>
                  <a:pt x="150" y="57"/>
                </a:moveTo>
                <a:lnTo>
                  <a:pt x="150" y="57"/>
                </a:lnTo>
                <a:lnTo>
                  <a:pt x="150" y="46"/>
                </a:lnTo>
                <a:lnTo>
                  <a:pt x="147" y="36"/>
                </a:lnTo>
                <a:lnTo>
                  <a:pt x="140" y="28"/>
                </a:lnTo>
                <a:lnTo>
                  <a:pt x="132" y="21"/>
                </a:lnTo>
                <a:lnTo>
                  <a:pt x="111" y="7"/>
                </a:lnTo>
                <a:lnTo>
                  <a:pt x="79" y="0"/>
                </a:lnTo>
                <a:lnTo>
                  <a:pt x="50" y="3"/>
                </a:lnTo>
                <a:lnTo>
                  <a:pt x="25" y="10"/>
                </a:lnTo>
                <a:lnTo>
                  <a:pt x="14" y="18"/>
                </a:lnTo>
                <a:lnTo>
                  <a:pt x="7" y="25"/>
                </a:lnTo>
                <a:lnTo>
                  <a:pt x="3" y="32"/>
                </a:lnTo>
                <a:lnTo>
                  <a:pt x="0" y="43"/>
                </a:lnTo>
                <a:lnTo>
                  <a:pt x="0" y="50"/>
                </a:lnTo>
                <a:lnTo>
                  <a:pt x="3" y="61"/>
                </a:lnTo>
                <a:lnTo>
                  <a:pt x="11" y="71"/>
                </a:lnTo>
                <a:lnTo>
                  <a:pt x="18" y="79"/>
                </a:lnTo>
                <a:lnTo>
                  <a:pt x="43" y="89"/>
                </a:lnTo>
                <a:lnTo>
                  <a:pt x="72" y="96"/>
                </a:lnTo>
                <a:lnTo>
                  <a:pt x="100" y="96"/>
                </a:lnTo>
                <a:lnTo>
                  <a:pt x="125" y="89"/>
                </a:lnTo>
                <a:lnTo>
                  <a:pt x="136" y="82"/>
                </a:lnTo>
                <a:lnTo>
                  <a:pt x="143" y="75"/>
                </a:lnTo>
                <a:lnTo>
                  <a:pt x="147" y="64"/>
                </a:lnTo>
                <a:lnTo>
                  <a:pt x="150" y="57"/>
                </a:lnTo>
                <a:close/>
              </a:path>
            </a:pathLst>
          </a:custGeom>
          <a:solidFill>
            <a:srgbClr val="FFF000"/>
          </a:solidFill>
          <a:ln w="9525">
            <a:noFill/>
            <a:round/>
            <a:headEnd/>
            <a:tailEnd/>
          </a:ln>
        </p:spPr>
        <p:txBody>
          <a:bodyPr/>
          <a:lstStyle/>
          <a:p>
            <a:endParaRPr lang="en-US"/>
          </a:p>
        </p:txBody>
      </p:sp>
      <p:sp>
        <p:nvSpPr>
          <p:cNvPr id="38982" name="Freeform 72"/>
          <p:cNvSpPr>
            <a:spLocks/>
          </p:cNvSpPr>
          <p:nvPr/>
        </p:nvSpPr>
        <p:spPr bwMode="auto">
          <a:xfrm>
            <a:off x="4918075" y="4146550"/>
            <a:ext cx="398463" cy="204788"/>
          </a:xfrm>
          <a:custGeom>
            <a:avLst/>
            <a:gdLst>
              <a:gd name="T0" fmla="*/ 2147483647 w 144"/>
              <a:gd name="T1" fmla="*/ 2147483647 h 93"/>
              <a:gd name="T2" fmla="*/ 2147483647 w 144"/>
              <a:gd name="T3" fmla="*/ 2147483647 h 93"/>
              <a:gd name="T4" fmla="*/ 2147483647 w 144"/>
              <a:gd name="T5" fmla="*/ 2147483647 h 93"/>
              <a:gd name="T6" fmla="*/ 2147483647 w 144"/>
              <a:gd name="T7" fmla="*/ 2147483647 h 93"/>
              <a:gd name="T8" fmla="*/ 2147483647 w 144"/>
              <a:gd name="T9" fmla="*/ 2147483647 h 93"/>
              <a:gd name="T10" fmla="*/ 2147483647 w 144"/>
              <a:gd name="T11" fmla="*/ 2147483647 h 93"/>
              <a:gd name="T12" fmla="*/ 2147483647 w 144"/>
              <a:gd name="T13" fmla="*/ 2147483647 h 93"/>
              <a:gd name="T14" fmla="*/ 2147483647 w 144"/>
              <a:gd name="T15" fmla="*/ 0 h 93"/>
              <a:gd name="T16" fmla="*/ 2147483647 w 144"/>
              <a:gd name="T17" fmla="*/ 0 h 93"/>
              <a:gd name="T18" fmla="*/ 2147483647 w 144"/>
              <a:gd name="T19" fmla="*/ 0 h 93"/>
              <a:gd name="T20" fmla="*/ 2147483647 w 144"/>
              <a:gd name="T21" fmla="*/ 2147483647 h 93"/>
              <a:gd name="T22" fmla="*/ 2147483647 w 144"/>
              <a:gd name="T23" fmla="*/ 2147483647 h 93"/>
              <a:gd name="T24" fmla="*/ 2147483647 w 144"/>
              <a:gd name="T25" fmla="*/ 2147483647 h 93"/>
              <a:gd name="T26" fmla="*/ 2147483647 w 144"/>
              <a:gd name="T27" fmla="*/ 2147483647 h 93"/>
              <a:gd name="T28" fmla="*/ 0 w 144"/>
              <a:gd name="T29" fmla="*/ 2147483647 h 93"/>
              <a:gd name="T30" fmla="*/ 0 w 144"/>
              <a:gd name="T31" fmla="*/ 2147483647 h 93"/>
              <a:gd name="T32" fmla="*/ 0 w 144"/>
              <a:gd name="T33" fmla="*/ 2147483647 h 93"/>
              <a:gd name="T34" fmla="*/ 2147483647 w 144"/>
              <a:gd name="T35" fmla="*/ 2147483647 h 93"/>
              <a:gd name="T36" fmla="*/ 2147483647 w 144"/>
              <a:gd name="T37" fmla="*/ 2147483647 h 93"/>
              <a:gd name="T38" fmla="*/ 2147483647 w 144"/>
              <a:gd name="T39" fmla="*/ 2147483647 h 93"/>
              <a:gd name="T40" fmla="*/ 2147483647 w 144"/>
              <a:gd name="T41" fmla="*/ 2147483647 h 93"/>
              <a:gd name="T42" fmla="*/ 2147483647 w 144"/>
              <a:gd name="T43" fmla="*/ 2147483647 h 93"/>
              <a:gd name="T44" fmla="*/ 2147483647 w 144"/>
              <a:gd name="T45" fmla="*/ 2147483647 h 93"/>
              <a:gd name="T46" fmla="*/ 2147483647 w 144"/>
              <a:gd name="T47" fmla="*/ 2147483647 h 93"/>
              <a:gd name="T48" fmla="*/ 2147483647 w 144"/>
              <a:gd name="T49" fmla="*/ 2147483647 h 93"/>
              <a:gd name="T50" fmla="*/ 2147483647 w 144"/>
              <a:gd name="T51" fmla="*/ 2147483647 h 93"/>
              <a:gd name="T52" fmla="*/ 2147483647 w 144"/>
              <a:gd name="T53" fmla="*/ 2147483647 h 93"/>
              <a:gd name="T54" fmla="*/ 2147483647 w 144"/>
              <a:gd name="T55" fmla="*/ 2147483647 h 93"/>
              <a:gd name="T56" fmla="*/ 2147483647 w 144"/>
              <a:gd name="T57" fmla="*/ 2147483647 h 93"/>
              <a:gd name="T58" fmla="*/ 2147483647 w 144"/>
              <a:gd name="T59" fmla="*/ 2147483647 h 9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44"/>
              <a:gd name="T91" fmla="*/ 0 h 93"/>
              <a:gd name="T92" fmla="*/ 144 w 144"/>
              <a:gd name="T93" fmla="*/ 93 h 9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44" h="93">
                <a:moveTo>
                  <a:pt x="144" y="54"/>
                </a:moveTo>
                <a:lnTo>
                  <a:pt x="144" y="54"/>
                </a:lnTo>
                <a:lnTo>
                  <a:pt x="144" y="43"/>
                </a:lnTo>
                <a:lnTo>
                  <a:pt x="140" y="36"/>
                </a:lnTo>
                <a:lnTo>
                  <a:pt x="137" y="25"/>
                </a:lnTo>
                <a:lnTo>
                  <a:pt x="126" y="18"/>
                </a:lnTo>
                <a:lnTo>
                  <a:pt x="104" y="7"/>
                </a:lnTo>
                <a:lnTo>
                  <a:pt x="76" y="0"/>
                </a:lnTo>
                <a:lnTo>
                  <a:pt x="47" y="0"/>
                </a:lnTo>
                <a:lnTo>
                  <a:pt x="26" y="7"/>
                </a:lnTo>
                <a:lnTo>
                  <a:pt x="15" y="15"/>
                </a:lnTo>
                <a:lnTo>
                  <a:pt x="8" y="22"/>
                </a:lnTo>
                <a:lnTo>
                  <a:pt x="4" y="29"/>
                </a:lnTo>
                <a:lnTo>
                  <a:pt x="0" y="40"/>
                </a:lnTo>
                <a:lnTo>
                  <a:pt x="0" y="47"/>
                </a:lnTo>
                <a:lnTo>
                  <a:pt x="4" y="58"/>
                </a:lnTo>
                <a:lnTo>
                  <a:pt x="11" y="65"/>
                </a:lnTo>
                <a:lnTo>
                  <a:pt x="18" y="76"/>
                </a:lnTo>
                <a:lnTo>
                  <a:pt x="40" y="86"/>
                </a:lnTo>
                <a:lnTo>
                  <a:pt x="69" y="93"/>
                </a:lnTo>
                <a:lnTo>
                  <a:pt x="97" y="90"/>
                </a:lnTo>
                <a:lnTo>
                  <a:pt x="122" y="83"/>
                </a:lnTo>
                <a:lnTo>
                  <a:pt x="129" y="79"/>
                </a:lnTo>
                <a:lnTo>
                  <a:pt x="137" y="72"/>
                </a:lnTo>
                <a:lnTo>
                  <a:pt x="144" y="61"/>
                </a:lnTo>
                <a:lnTo>
                  <a:pt x="144" y="54"/>
                </a:lnTo>
                <a:close/>
              </a:path>
            </a:pathLst>
          </a:custGeom>
          <a:solidFill>
            <a:srgbClr val="FFED00"/>
          </a:solidFill>
          <a:ln w="9525">
            <a:noFill/>
            <a:round/>
            <a:headEnd/>
            <a:tailEnd/>
          </a:ln>
        </p:spPr>
        <p:txBody>
          <a:bodyPr/>
          <a:lstStyle/>
          <a:p>
            <a:endParaRPr lang="en-US"/>
          </a:p>
        </p:txBody>
      </p:sp>
      <p:sp>
        <p:nvSpPr>
          <p:cNvPr id="38983" name="Freeform 73"/>
          <p:cNvSpPr>
            <a:spLocks/>
          </p:cNvSpPr>
          <p:nvPr/>
        </p:nvSpPr>
        <p:spPr bwMode="auto">
          <a:xfrm>
            <a:off x="4929188" y="4146550"/>
            <a:ext cx="376237" cy="198438"/>
          </a:xfrm>
          <a:custGeom>
            <a:avLst/>
            <a:gdLst>
              <a:gd name="T0" fmla="*/ 2147483647 w 136"/>
              <a:gd name="T1" fmla="*/ 2147483647 h 90"/>
              <a:gd name="T2" fmla="*/ 2147483647 w 136"/>
              <a:gd name="T3" fmla="*/ 2147483647 h 90"/>
              <a:gd name="T4" fmla="*/ 2147483647 w 136"/>
              <a:gd name="T5" fmla="*/ 2147483647 h 90"/>
              <a:gd name="T6" fmla="*/ 2147483647 w 136"/>
              <a:gd name="T7" fmla="*/ 2147483647 h 90"/>
              <a:gd name="T8" fmla="*/ 2147483647 w 136"/>
              <a:gd name="T9" fmla="*/ 2147483647 h 90"/>
              <a:gd name="T10" fmla="*/ 2147483647 w 136"/>
              <a:gd name="T11" fmla="*/ 2147483647 h 90"/>
              <a:gd name="T12" fmla="*/ 2147483647 w 136"/>
              <a:gd name="T13" fmla="*/ 2147483647 h 90"/>
              <a:gd name="T14" fmla="*/ 2147483647 w 136"/>
              <a:gd name="T15" fmla="*/ 0 h 90"/>
              <a:gd name="T16" fmla="*/ 2147483647 w 136"/>
              <a:gd name="T17" fmla="*/ 0 h 90"/>
              <a:gd name="T18" fmla="*/ 2147483647 w 136"/>
              <a:gd name="T19" fmla="*/ 2147483647 h 90"/>
              <a:gd name="T20" fmla="*/ 2147483647 w 136"/>
              <a:gd name="T21" fmla="*/ 2147483647 h 90"/>
              <a:gd name="T22" fmla="*/ 2147483647 w 136"/>
              <a:gd name="T23" fmla="*/ 2147483647 h 90"/>
              <a:gd name="T24" fmla="*/ 2147483647 w 136"/>
              <a:gd name="T25" fmla="*/ 2147483647 h 90"/>
              <a:gd name="T26" fmla="*/ 0 w 136"/>
              <a:gd name="T27" fmla="*/ 2147483647 h 90"/>
              <a:gd name="T28" fmla="*/ 0 w 136"/>
              <a:gd name="T29" fmla="*/ 2147483647 h 90"/>
              <a:gd name="T30" fmla="*/ 0 w 136"/>
              <a:gd name="T31" fmla="*/ 2147483647 h 90"/>
              <a:gd name="T32" fmla="*/ 0 w 136"/>
              <a:gd name="T33" fmla="*/ 2147483647 h 90"/>
              <a:gd name="T34" fmla="*/ 2147483647 w 136"/>
              <a:gd name="T35" fmla="*/ 2147483647 h 90"/>
              <a:gd name="T36" fmla="*/ 2147483647 w 136"/>
              <a:gd name="T37" fmla="*/ 2147483647 h 90"/>
              <a:gd name="T38" fmla="*/ 2147483647 w 136"/>
              <a:gd name="T39" fmla="*/ 2147483647 h 90"/>
              <a:gd name="T40" fmla="*/ 2147483647 w 136"/>
              <a:gd name="T41" fmla="*/ 2147483647 h 90"/>
              <a:gd name="T42" fmla="*/ 2147483647 w 136"/>
              <a:gd name="T43" fmla="*/ 2147483647 h 90"/>
              <a:gd name="T44" fmla="*/ 2147483647 w 136"/>
              <a:gd name="T45" fmla="*/ 2147483647 h 90"/>
              <a:gd name="T46" fmla="*/ 2147483647 w 136"/>
              <a:gd name="T47" fmla="*/ 2147483647 h 90"/>
              <a:gd name="T48" fmla="*/ 2147483647 w 136"/>
              <a:gd name="T49" fmla="*/ 2147483647 h 90"/>
              <a:gd name="T50" fmla="*/ 2147483647 w 136"/>
              <a:gd name="T51" fmla="*/ 2147483647 h 90"/>
              <a:gd name="T52" fmla="*/ 2147483647 w 136"/>
              <a:gd name="T53" fmla="*/ 2147483647 h 90"/>
              <a:gd name="T54" fmla="*/ 2147483647 w 136"/>
              <a:gd name="T55" fmla="*/ 2147483647 h 90"/>
              <a:gd name="T56" fmla="*/ 2147483647 w 136"/>
              <a:gd name="T57" fmla="*/ 2147483647 h 90"/>
              <a:gd name="T58" fmla="*/ 2147483647 w 136"/>
              <a:gd name="T59" fmla="*/ 2147483647 h 9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6"/>
              <a:gd name="T91" fmla="*/ 0 h 90"/>
              <a:gd name="T92" fmla="*/ 136 w 136"/>
              <a:gd name="T93" fmla="*/ 90 h 9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6" h="90">
                <a:moveTo>
                  <a:pt x="136" y="54"/>
                </a:moveTo>
                <a:lnTo>
                  <a:pt x="136" y="54"/>
                </a:lnTo>
                <a:lnTo>
                  <a:pt x="136" y="43"/>
                </a:lnTo>
                <a:lnTo>
                  <a:pt x="133" y="36"/>
                </a:lnTo>
                <a:lnTo>
                  <a:pt x="129" y="25"/>
                </a:lnTo>
                <a:lnTo>
                  <a:pt x="122" y="18"/>
                </a:lnTo>
                <a:lnTo>
                  <a:pt x="100" y="7"/>
                </a:lnTo>
                <a:lnTo>
                  <a:pt x="72" y="0"/>
                </a:lnTo>
                <a:lnTo>
                  <a:pt x="47" y="4"/>
                </a:lnTo>
                <a:lnTo>
                  <a:pt x="22" y="11"/>
                </a:lnTo>
                <a:lnTo>
                  <a:pt x="14" y="15"/>
                </a:lnTo>
                <a:lnTo>
                  <a:pt x="7" y="22"/>
                </a:lnTo>
                <a:lnTo>
                  <a:pt x="0" y="29"/>
                </a:lnTo>
                <a:lnTo>
                  <a:pt x="0" y="40"/>
                </a:lnTo>
                <a:lnTo>
                  <a:pt x="0" y="47"/>
                </a:lnTo>
                <a:lnTo>
                  <a:pt x="4" y="58"/>
                </a:lnTo>
                <a:lnTo>
                  <a:pt x="7" y="65"/>
                </a:lnTo>
                <a:lnTo>
                  <a:pt x="18" y="72"/>
                </a:lnTo>
                <a:lnTo>
                  <a:pt x="39" y="83"/>
                </a:lnTo>
                <a:lnTo>
                  <a:pt x="65" y="90"/>
                </a:lnTo>
                <a:lnTo>
                  <a:pt x="93" y="90"/>
                </a:lnTo>
                <a:lnTo>
                  <a:pt x="115" y="83"/>
                </a:lnTo>
                <a:lnTo>
                  <a:pt x="122" y="76"/>
                </a:lnTo>
                <a:lnTo>
                  <a:pt x="129" y="68"/>
                </a:lnTo>
                <a:lnTo>
                  <a:pt x="136" y="61"/>
                </a:lnTo>
                <a:lnTo>
                  <a:pt x="136" y="54"/>
                </a:lnTo>
                <a:close/>
              </a:path>
            </a:pathLst>
          </a:custGeom>
          <a:solidFill>
            <a:srgbClr val="FFEA00"/>
          </a:solidFill>
          <a:ln w="9525">
            <a:noFill/>
            <a:round/>
            <a:headEnd/>
            <a:tailEnd/>
          </a:ln>
        </p:spPr>
        <p:txBody>
          <a:bodyPr/>
          <a:lstStyle/>
          <a:p>
            <a:endParaRPr lang="en-US"/>
          </a:p>
        </p:txBody>
      </p:sp>
      <p:sp>
        <p:nvSpPr>
          <p:cNvPr id="38984" name="Freeform 74"/>
          <p:cNvSpPr>
            <a:spLocks/>
          </p:cNvSpPr>
          <p:nvPr/>
        </p:nvSpPr>
        <p:spPr bwMode="auto">
          <a:xfrm>
            <a:off x="4940300" y="4154488"/>
            <a:ext cx="365125" cy="190500"/>
          </a:xfrm>
          <a:custGeom>
            <a:avLst/>
            <a:gdLst>
              <a:gd name="T0" fmla="*/ 2147483647 w 132"/>
              <a:gd name="T1" fmla="*/ 2147483647 h 86"/>
              <a:gd name="T2" fmla="*/ 2147483647 w 132"/>
              <a:gd name="T3" fmla="*/ 2147483647 h 86"/>
              <a:gd name="T4" fmla="*/ 2147483647 w 132"/>
              <a:gd name="T5" fmla="*/ 2147483647 h 86"/>
              <a:gd name="T6" fmla="*/ 2147483647 w 132"/>
              <a:gd name="T7" fmla="*/ 2147483647 h 86"/>
              <a:gd name="T8" fmla="*/ 2147483647 w 132"/>
              <a:gd name="T9" fmla="*/ 2147483647 h 86"/>
              <a:gd name="T10" fmla="*/ 2147483647 w 132"/>
              <a:gd name="T11" fmla="*/ 2147483647 h 86"/>
              <a:gd name="T12" fmla="*/ 2147483647 w 132"/>
              <a:gd name="T13" fmla="*/ 0 h 86"/>
              <a:gd name="T14" fmla="*/ 2147483647 w 132"/>
              <a:gd name="T15" fmla="*/ 0 h 86"/>
              <a:gd name="T16" fmla="*/ 2147483647 w 132"/>
              <a:gd name="T17" fmla="*/ 0 h 86"/>
              <a:gd name="T18" fmla="*/ 2147483647 w 132"/>
              <a:gd name="T19" fmla="*/ 2147483647 h 86"/>
              <a:gd name="T20" fmla="*/ 2147483647 w 132"/>
              <a:gd name="T21" fmla="*/ 2147483647 h 86"/>
              <a:gd name="T22" fmla="*/ 0 w 132"/>
              <a:gd name="T23" fmla="*/ 2147483647 h 86"/>
              <a:gd name="T24" fmla="*/ 0 w 132"/>
              <a:gd name="T25" fmla="*/ 2147483647 h 86"/>
              <a:gd name="T26" fmla="*/ 0 w 132"/>
              <a:gd name="T27" fmla="*/ 2147483647 h 86"/>
              <a:gd name="T28" fmla="*/ 0 w 132"/>
              <a:gd name="T29" fmla="*/ 2147483647 h 86"/>
              <a:gd name="T30" fmla="*/ 2147483647 w 132"/>
              <a:gd name="T31" fmla="*/ 2147483647 h 86"/>
              <a:gd name="T32" fmla="*/ 2147483647 w 132"/>
              <a:gd name="T33" fmla="*/ 2147483647 h 86"/>
              <a:gd name="T34" fmla="*/ 2147483647 w 132"/>
              <a:gd name="T35" fmla="*/ 2147483647 h 86"/>
              <a:gd name="T36" fmla="*/ 2147483647 w 132"/>
              <a:gd name="T37" fmla="*/ 2147483647 h 86"/>
              <a:gd name="T38" fmla="*/ 2147483647 w 132"/>
              <a:gd name="T39" fmla="*/ 2147483647 h 86"/>
              <a:gd name="T40" fmla="*/ 2147483647 w 132"/>
              <a:gd name="T41" fmla="*/ 2147483647 h 86"/>
              <a:gd name="T42" fmla="*/ 2147483647 w 132"/>
              <a:gd name="T43" fmla="*/ 2147483647 h 86"/>
              <a:gd name="T44" fmla="*/ 2147483647 w 132"/>
              <a:gd name="T45" fmla="*/ 2147483647 h 86"/>
              <a:gd name="T46" fmla="*/ 2147483647 w 132"/>
              <a:gd name="T47" fmla="*/ 2147483647 h 86"/>
              <a:gd name="T48" fmla="*/ 2147483647 w 132"/>
              <a:gd name="T49" fmla="*/ 2147483647 h 86"/>
              <a:gd name="T50" fmla="*/ 2147483647 w 132"/>
              <a:gd name="T51" fmla="*/ 2147483647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32"/>
              <a:gd name="T79" fmla="*/ 0 h 86"/>
              <a:gd name="T80" fmla="*/ 132 w 132"/>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32" h="86">
                <a:moveTo>
                  <a:pt x="132" y="50"/>
                </a:moveTo>
                <a:lnTo>
                  <a:pt x="132" y="50"/>
                </a:lnTo>
                <a:lnTo>
                  <a:pt x="129" y="39"/>
                </a:lnTo>
                <a:lnTo>
                  <a:pt x="129" y="32"/>
                </a:lnTo>
                <a:lnTo>
                  <a:pt x="114" y="18"/>
                </a:lnTo>
                <a:lnTo>
                  <a:pt x="93" y="7"/>
                </a:lnTo>
                <a:lnTo>
                  <a:pt x="68" y="0"/>
                </a:lnTo>
                <a:lnTo>
                  <a:pt x="43" y="0"/>
                </a:lnTo>
                <a:lnTo>
                  <a:pt x="21" y="7"/>
                </a:lnTo>
                <a:lnTo>
                  <a:pt x="7" y="21"/>
                </a:lnTo>
                <a:lnTo>
                  <a:pt x="0" y="29"/>
                </a:lnTo>
                <a:lnTo>
                  <a:pt x="0" y="36"/>
                </a:lnTo>
                <a:lnTo>
                  <a:pt x="0" y="43"/>
                </a:lnTo>
                <a:lnTo>
                  <a:pt x="3" y="54"/>
                </a:lnTo>
                <a:lnTo>
                  <a:pt x="14" y="68"/>
                </a:lnTo>
                <a:lnTo>
                  <a:pt x="35" y="79"/>
                </a:lnTo>
                <a:lnTo>
                  <a:pt x="61" y="86"/>
                </a:lnTo>
                <a:lnTo>
                  <a:pt x="86" y="82"/>
                </a:lnTo>
                <a:lnTo>
                  <a:pt x="107" y="75"/>
                </a:lnTo>
                <a:lnTo>
                  <a:pt x="125" y="64"/>
                </a:lnTo>
                <a:lnTo>
                  <a:pt x="129" y="57"/>
                </a:lnTo>
                <a:lnTo>
                  <a:pt x="132" y="50"/>
                </a:lnTo>
                <a:close/>
              </a:path>
            </a:pathLst>
          </a:custGeom>
          <a:solidFill>
            <a:srgbClr val="FFE700"/>
          </a:solidFill>
          <a:ln w="9525">
            <a:noFill/>
            <a:round/>
            <a:headEnd/>
            <a:tailEnd/>
          </a:ln>
        </p:spPr>
        <p:txBody>
          <a:bodyPr/>
          <a:lstStyle/>
          <a:p>
            <a:endParaRPr lang="en-US"/>
          </a:p>
        </p:txBody>
      </p:sp>
      <p:sp>
        <p:nvSpPr>
          <p:cNvPr id="38985" name="Freeform 75"/>
          <p:cNvSpPr>
            <a:spLocks/>
          </p:cNvSpPr>
          <p:nvPr/>
        </p:nvSpPr>
        <p:spPr bwMode="auto">
          <a:xfrm>
            <a:off x="4948238" y="4162425"/>
            <a:ext cx="349250" cy="174625"/>
          </a:xfrm>
          <a:custGeom>
            <a:avLst/>
            <a:gdLst>
              <a:gd name="T0" fmla="*/ 2147483647 w 126"/>
              <a:gd name="T1" fmla="*/ 2147483647 h 79"/>
              <a:gd name="T2" fmla="*/ 2147483647 w 126"/>
              <a:gd name="T3" fmla="*/ 2147483647 h 79"/>
              <a:gd name="T4" fmla="*/ 2147483647 w 126"/>
              <a:gd name="T5" fmla="*/ 2147483647 h 79"/>
              <a:gd name="T6" fmla="*/ 2147483647 w 126"/>
              <a:gd name="T7" fmla="*/ 2147483647 h 79"/>
              <a:gd name="T8" fmla="*/ 2147483647 w 126"/>
              <a:gd name="T9" fmla="*/ 2147483647 h 79"/>
              <a:gd name="T10" fmla="*/ 2147483647 w 126"/>
              <a:gd name="T11" fmla="*/ 2147483647 h 79"/>
              <a:gd name="T12" fmla="*/ 2147483647 w 126"/>
              <a:gd name="T13" fmla="*/ 0 h 79"/>
              <a:gd name="T14" fmla="*/ 2147483647 w 126"/>
              <a:gd name="T15" fmla="*/ 0 h 79"/>
              <a:gd name="T16" fmla="*/ 2147483647 w 126"/>
              <a:gd name="T17" fmla="*/ 0 h 79"/>
              <a:gd name="T18" fmla="*/ 2147483647 w 126"/>
              <a:gd name="T19" fmla="*/ 2147483647 h 79"/>
              <a:gd name="T20" fmla="*/ 2147483647 w 126"/>
              <a:gd name="T21" fmla="*/ 2147483647 h 79"/>
              <a:gd name="T22" fmla="*/ 0 w 126"/>
              <a:gd name="T23" fmla="*/ 2147483647 h 79"/>
              <a:gd name="T24" fmla="*/ 0 w 126"/>
              <a:gd name="T25" fmla="*/ 2147483647 h 79"/>
              <a:gd name="T26" fmla="*/ 0 w 126"/>
              <a:gd name="T27" fmla="*/ 2147483647 h 79"/>
              <a:gd name="T28" fmla="*/ 0 w 126"/>
              <a:gd name="T29" fmla="*/ 2147483647 h 79"/>
              <a:gd name="T30" fmla="*/ 2147483647 w 126"/>
              <a:gd name="T31" fmla="*/ 2147483647 h 79"/>
              <a:gd name="T32" fmla="*/ 2147483647 w 126"/>
              <a:gd name="T33" fmla="*/ 2147483647 h 79"/>
              <a:gd name="T34" fmla="*/ 2147483647 w 126"/>
              <a:gd name="T35" fmla="*/ 2147483647 h 79"/>
              <a:gd name="T36" fmla="*/ 2147483647 w 126"/>
              <a:gd name="T37" fmla="*/ 2147483647 h 79"/>
              <a:gd name="T38" fmla="*/ 2147483647 w 126"/>
              <a:gd name="T39" fmla="*/ 2147483647 h 79"/>
              <a:gd name="T40" fmla="*/ 2147483647 w 126"/>
              <a:gd name="T41" fmla="*/ 2147483647 h 79"/>
              <a:gd name="T42" fmla="*/ 2147483647 w 126"/>
              <a:gd name="T43" fmla="*/ 2147483647 h 79"/>
              <a:gd name="T44" fmla="*/ 2147483647 w 126"/>
              <a:gd name="T45" fmla="*/ 2147483647 h 79"/>
              <a:gd name="T46" fmla="*/ 2147483647 w 126"/>
              <a:gd name="T47" fmla="*/ 2147483647 h 79"/>
              <a:gd name="T48" fmla="*/ 2147483647 w 126"/>
              <a:gd name="T49" fmla="*/ 2147483647 h 79"/>
              <a:gd name="T50" fmla="*/ 2147483647 w 126"/>
              <a:gd name="T51" fmla="*/ 2147483647 h 7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6"/>
              <a:gd name="T79" fmla="*/ 0 h 79"/>
              <a:gd name="T80" fmla="*/ 126 w 126"/>
              <a:gd name="T81" fmla="*/ 79 h 7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6" h="79">
                <a:moveTo>
                  <a:pt x="126" y="43"/>
                </a:moveTo>
                <a:lnTo>
                  <a:pt x="126" y="43"/>
                </a:lnTo>
                <a:lnTo>
                  <a:pt x="126" y="36"/>
                </a:lnTo>
                <a:lnTo>
                  <a:pt x="122" y="29"/>
                </a:lnTo>
                <a:lnTo>
                  <a:pt x="108" y="15"/>
                </a:lnTo>
                <a:lnTo>
                  <a:pt x="90" y="4"/>
                </a:lnTo>
                <a:lnTo>
                  <a:pt x="65" y="0"/>
                </a:lnTo>
                <a:lnTo>
                  <a:pt x="40" y="0"/>
                </a:lnTo>
                <a:lnTo>
                  <a:pt x="22" y="8"/>
                </a:lnTo>
                <a:lnTo>
                  <a:pt x="4" y="18"/>
                </a:lnTo>
                <a:lnTo>
                  <a:pt x="0" y="26"/>
                </a:lnTo>
                <a:lnTo>
                  <a:pt x="0" y="33"/>
                </a:lnTo>
                <a:lnTo>
                  <a:pt x="0" y="40"/>
                </a:lnTo>
                <a:lnTo>
                  <a:pt x="4" y="51"/>
                </a:lnTo>
                <a:lnTo>
                  <a:pt x="15" y="61"/>
                </a:lnTo>
                <a:lnTo>
                  <a:pt x="32" y="72"/>
                </a:lnTo>
                <a:lnTo>
                  <a:pt x="58" y="79"/>
                </a:lnTo>
                <a:lnTo>
                  <a:pt x="83" y="79"/>
                </a:lnTo>
                <a:lnTo>
                  <a:pt x="104" y="72"/>
                </a:lnTo>
                <a:lnTo>
                  <a:pt x="118" y="61"/>
                </a:lnTo>
                <a:lnTo>
                  <a:pt x="122" y="54"/>
                </a:lnTo>
                <a:lnTo>
                  <a:pt x="126" y="43"/>
                </a:lnTo>
                <a:close/>
              </a:path>
            </a:pathLst>
          </a:custGeom>
          <a:solidFill>
            <a:srgbClr val="FFE400"/>
          </a:solidFill>
          <a:ln w="9525">
            <a:noFill/>
            <a:round/>
            <a:headEnd/>
            <a:tailEnd/>
          </a:ln>
        </p:spPr>
        <p:txBody>
          <a:bodyPr/>
          <a:lstStyle/>
          <a:p>
            <a:endParaRPr lang="en-US"/>
          </a:p>
        </p:txBody>
      </p:sp>
      <p:sp>
        <p:nvSpPr>
          <p:cNvPr id="38986" name="Freeform 76"/>
          <p:cNvSpPr>
            <a:spLocks/>
          </p:cNvSpPr>
          <p:nvPr/>
        </p:nvSpPr>
        <p:spPr bwMode="auto">
          <a:xfrm>
            <a:off x="4948238" y="4162425"/>
            <a:ext cx="338137" cy="168275"/>
          </a:xfrm>
          <a:custGeom>
            <a:avLst/>
            <a:gdLst>
              <a:gd name="T0" fmla="*/ 2147483647 w 122"/>
              <a:gd name="T1" fmla="*/ 2147483647 h 76"/>
              <a:gd name="T2" fmla="*/ 2147483647 w 122"/>
              <a:gd name="T3" fmla="*/ 2147483647 h 76"/>
              <a:gd name="T4" fmla="*/ 2147483647 w 122"/>
              <a:gd name="T5" fmla="*/ 2147483647 h 76"/>
              <a:gd name="T6" fmla="*/ 2147483647 w 122"/>
              <a:gd name="T7" fmla="*/ 2147483647 h 76"/>
              <a:gd name="T8" fmla="*/ 2147483647 w 122"/>
              <a:gd name="T9" fmla="*/ 2147483647 h 76"/>
              <a:gd name="T10" fmla="*/ 2147483647 w 122"/>
              <a:gd name="T11" fmla="*/ 2147483647 h 76"/>
              <a:gd name="T12" fmla="*/ 2147483647 w 122"/>
              <a:gd name="T13" fmla="*/ 0 h 76"/>
              <a:gd name="T14" fmla="*/ 2147483647 w 122"/>
              <a:gd name="T15" fmla="*/ 0 h 76"/>
              <a:gd name="T16" fmla="*/ 2147483647 w 122"/>
              <a:gd name="T17" fmla="*/ 0 h 76"/>
              <a:gd name="T18" fmla="*/ 2147483647 w 122"/>
              <a:gd name="T19" fmla="*/ 2147483647 h 76"/>
              <a:gd name="T20" fmla="*/ 2147483647 w 122"/>
              <a:gd name="T21" fmla="*/ 2147483647 h 76"/>
              <a:gd name="T22" fmla="*/ 2147483647 w 122"/>
              <a:gd name="T23" fmla="*/ 2147483647 h 76"/>
              <a:gd name="T24" fmla="*/ 0 w 122"/>
              <a:gd name="T25" fmla="*/ 2147483647 h 76"/>
              <a:gd name="T26" fmla="*/ 0 w 122"/>
              <a:gd name="T27" fmla="*/ 2147483647 h 76"/>
              <a:gd name="T28" fmla="*/ 2147483647 w 122"/>
              <a:gd name="T29" fmla="*/ 2147483647 h 76"/>
              <a:gd name="T30" fmla="*/ 2147483647 w 122"/>
              <a:gd name="T31" fmla="*/ 2147483647 h 76"/>
              <a:gd name="T32" fmla="*/ 2147483647 w 122"/>
              <a:gd name="T33" fmla="*/ 2147483647 h 76"/>
              <a:gd name="T34" fmla="*/ 2147483647 w 122"/>
              <a:gd name="T35" fmla="*/ 2147483647 h 76"/>
              <a:gd name="T36" fmla="*/ 2147483647 w 122"/>
              <a:gd name="T37" fmla="*/ 2147483647 h 76"/>
              <a:gd name="T38" fmla="*/ 2147483647 w 122"/>
              <a:gd name="T39" fmla="*/ 2147483647 h 76"/>
              <a:gd name="T40" fmla="*/ 2147483647 w 122"/>
              <a:gd name="T41" fmla="*/ 2147483647 h 76"/>
              <a:gd name="T42" fmla="*/ 2147483647 w 122"/>
              <a:gd name="T43" fmla="*/ 2147483647 h 76"/>
              <a:gd name="T44" fmla="*/ 2147483647 w 122"/>
              <a:gd name="T45" fmla="*/ 2147483647 h 76"/>
              <a:gd name="T46" fmla="*/ 2147483647 w 122"/>
              <a:gd name="T47" fmla="*/ 2147483647 h 76"/>
              <a:gd name="T48" fmla="*/ 2147483647 w 122"/>
              <a:gd name="T49" fmla="*/ 2147483647 h 76"/>
              <a:gd name="T50" fmla="*/ 2147483647 w 122"/>
              <a:gd name="T51" fmla="*/ 2147483647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2"/>
              <a:gd name="T79" fmla="*/ 0 h 76"/>
              <a:gd name="T80" fmla="*/ 122 w 122"/>
              <a:gd name="T81" fmla="*/ 76 h 7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2" h="76">
                <a:moveTo>
                  <a:pt x="122" y="43"/>
                </a:moveTo>
                <a:lnTo>
                  <a:pt x="122" y="43"/>
                </a:lnTo>
                <a:lnTo>
                  <a:pt x="122" y="36"/>
                </a:lnTo>
                <a:lnTo>
                  <a:pt x="118" y="29"/>
                </a:lnTo>
                <a:lnTo>
                  <a:pt x="108" y="15"/>
                </a:lnTo>
                <a:lnTo>
                  <a:pt x="90" y="8"/>
                </a:lnTo>
                <a:lnTo>
                  <a:pt x="65" y="0"/>
                </a:lnTo>
                <a:lnTo>
                  <a:pt x="43" y="0"/>
                </a:lnTo>
                <a:lnTo>
                  <a:pt x="22" y="8"/>
                </a:lnTo>
                <a:lnTo>
                  <a:pt x="7" y="18"/>
                </a:lnTo>
                <a:lnTo>
                  <a:pt x="4" y="26"/>
                </a:lnTo>
                <a:lnTo>
                  <a:pt x="0" y="33"/>
                </a:lnTo>
                <a:lnTo>
                  <a:pt x="4" y="40"/>
                </a:lnTo>
                <a:lnTo>
                  <a:pt x="4" y="47"/>
                </a:lnTo>
                <a:lnTo>
                  <a:pt x="18" y="61"/>
                </a:lnTo>
                <a:lnTo>
                  <a:pt x="36" y="72"/>
                </a:lnTo>
                <a:lnTo>
                  <a:pt x="58" y="76"/>
                </a:lnTo>
                <a:lnTo>
                  <a:pt x="83" y="76"/>
                </a:lnTo>
                <a:lnTo>
                  <a:pt x="101" y="69"/>
                </a:lnTo>
                <a:lnTo>
                  <a:pt x="115" y="58"/>
                </a:lnTo>
                <a:lnTo>
                  <a:pt x="118" y="54"/>
                </a:lnTo>
                <a:lnTo>
                  <a:pt x="122" y="43"/>
                </a:lnTo>
                <a:close/>
              </a:path>
            </a:pathLst>
          </a:custGeom>
          <a:solidFill>
            <a:srgbClr val="FFE100"/>
          </a:solidFill>
          <a:ln w="9525">
            <a:noFill/>
            <a:round/>
            <a:headEnd/>
            <a:tailEnd/>
          </a:ln>
        </p:spPr>
        <p:txBody>
          <a:bodyPr/>
          <a:lstStyle/>
          <a:p>
            <a:endParaRPr lang="en-US"/>
          </a:p>
        </p:txBody>
      </p:sp>
      <p:sp>
        <p:nvSpPr>
          <p:cNvPr id="38987" name="Freeform 77"/>
          <p:cNvSpPr>
            <a:spLocks/>
          </p:cNvSpPr>
          <p:nvPr/>
        </p:nvSpPr>
        <p:spPr bwMode="auto">
          <a:xfrm>
            <a:off x="4959350" y="4170363"/>
            <a:ext cx="315913" cy="160337"/>
          </a:xfrm>
          <a:custGeom>
            <a:avLst/>
            <a:gdLst>
              <a:gd name="T0" fmla="*/ 2147483647 w 114"/>
              <a:gd name="T1" fmla="*/ 2147483647 h 72"/>
              <a:gd name="T2" fmla="*/ 2147483647 w 114"/>
              <a:gd name="T3" fmla="*/ 2147483647 h 72"/>
              <a:gd name="T4" fmla="*/ 2147483647 w 114"/>
              <a:gd name="T5" fmla="*/ 2147483647 h 72"/>
              <a:gd name="T6" fmla="*/ 2147483647 w 114"/>
              <a:gd name="T7" fmla="*/ 2147483647 h 72"/>
              <a:gd name="T8" fmla="*/ 2147483647 w 114"/>
              <a:gd name="T9" fmla="*/ 2147483647 h 72"/>
              <a:gd name="T10" fmla="*/ 2147483647 w 114"/>
              <a:gd name="T11" fmla="*/ 2147483647 h 72"/>
              <a:gd name="T12" fmla="*/ 2147483647 w 114"/>
              <a:gd name="T13" fmla="*/ 0 h 72"/>
              <a:gd name="T14" fmla="*/ 2147483647 w 114"/>
              <a:gd name="T15" fmla="*/ 0 h 72"/>
              <a:gd name="T16" fmla="*/ 2147483647 w 114"/>
              <a:gd name="T17" fmla="*/ 0 h 72"/>
              <a:gd name="T18" fmla="*/ 2147483647 w 114"/>
              <a:gd name="T19" fmla="*/ 2147483647 h 72"/>
              <a:gd name="T20" fmla="*/ 2147483647 w 114"/>
              <a:gd name="T21" fmla="*/ 2147483647 h 72"/>
              <a:gd name="T22" fmla="*/ 2147483647 w 114"/>
              <a:gd name="T23" fmla="*/ 2147483647 h 72"/>
              <a:gd name="T24" fmla="*/ 0 w 114"/>
              <a:gd name="T25" fmla="*/ 2147483647 h 72"/>
              <a:gd name="T26" fmla="*/ 0 w 114"/>
              <a:gd name="T27" fmla="*/ 2147483647 h 72"/>
              <a:gd name="T28" fmla="*/ 0 w 114"/>
              <a:gd name="T29" fmla="*/ 2147483647 h 72"/>
              <a:gd name="T30" fmla="*/ 2147483647 w 114"/>
              <a:gd name="T31" fmla="*/ 2147483647 h 72"/>
              <a:gd name="T32" fmla="*/ 2147483647 w 114"/>
              <a:gd name="T33" fmla="*/ 2147483647 h 72"/>
              <a:gd name="T34" fmla="*/ 2147483647 w 114"/>
              <a:gd name="T35" fmla="*/ 2147483647 h 72"/>
              <a:gd name="T36" fmla="*/ 2147483647 w 114"/>
              <a:gd name="T37" fmla="*/ 2147483647 h 72"/>
              <a:gd name="T38" fmla="*/ 2147483647 w 114"/>
              <a:gd name="T39" fmla="*/ 2147483647 h 72"/>
              <a:gd name="T40" fmla="*/ 2147483647 w 114"/>
              <a:gd name="T41" fmla="*/ 2147483647 h 72"/>
              <a:gd name="T42" fmla="*/ 2147483647 w 114"/>
              <a:gd name="T43" fmla="*/ 2147483647 h 72"/>
              <a:gd name="T44" fmla="*/ 2147483647 w 114"/>
              <a:gd name="T45" fmla="*/ 2147483647 h 72"/>
              <a:gd name="T46" fmla="*/ 2147483647 w 114"/>
              <a:gd name="T47" fmla="*/ 2147483647 h 72"/>
              <a:gd name="T48" fmla="*/ 2147483647 w 114"/>
              <a:gd name="T49" fmla="*/ 2147483647 h 72"/>
              <a:gd name="T50" fmla="*/ 2147483647 w 114"/>
              <a:gd name="T51" fmla="*/ 2147483647 h 7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4"/>
              <a:gd name="T79" fmla="*/ 0 h 72"/>
              <a:gd name="T80" fmla="*/ 114 w 114"/>
              <a:gd name="T81" fmla="*/ 72 h 7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4" h="72">
                <a:moveTo>
                  <a:pt x="114" y="39"/>
                </a:moveTo>
                <a:lnTo>
                  <a:pt x="114" y="39"/>
                </a:lnTo>
                <a:lnTo>
                  <a:pt x="114" y="32"/>
                </a:lnTo>
                <a:lnTo>
                  <a:pt x="111" y="25"/>
                </a:lnTo>
                <a:lnTo>
                  <a:pt x="100" y="14"/>
                </a:lnTo>
                <a:lnTo>
                  <a:pt x="82" y="4"/>
                </a:lnTo>
                <a:lnTo>
                  <a:pt x="61" y="0"/>
                </a:lnTo>
                <a:lnTo>
                  <a:pt x="39" y="0"/>
                </a:lnTo>
                <a:lnTo>
                  <a:pt x="21" y="7"/>
                </a:lnTo>
                <a:lnTo>
                  <a:pt x="7" y="14"/>
                </a:lnTo>
                <a:lnTo>
                  <a:pt x="3" y="22"/>
                </a:lnTo>
                <a:lnTo>
                  <a:pt x="0" y="29"/>
                </a:lnTo>
                <a:lnTo>
                  <a:pt x="0" y="36"/>
                </a:lnTo>
                <a:lnTo>
                  <a:pt x="3" y="43"/>
                </a:lnTo>
                <a:lnTo>
                  <a:pt x="14" y="57"/>
                </a:lnTo>
                <a:lnTo>
                  <a:pt x="32" y="65"/>
                </a:lnTo>
                <a:lnTo>
                  <a:pt x="54" y="72"/>
                </a:lnTo>
                <a:lnTo>
                  <a:pt x="75" y="72"/>
                </a:lnTo>
                <a:lnTo>
                  <a:pt x="97" y="65"/>
                </a:lnTo>
                <a:lnTo>
                  <a:pt x="107" y="54"/>
                </a:lnTo>
                <a:lnTo>
                  <a:pt x="111" y="47"/>
                </a:lnTo>
                <a:lnTo>
                  <a:pt x="114" y="39"/>
                </a:lnTo>
                <a:close/>
              </a:path>
            </a:pathLst>
          </a:custGeom>
          <a:solidFill>
            <a:srgbClr val="FFDE00"/>
          </a:solidFill>
          <a:ln w="9525">
            <a:noFill/>
            <a:round/>
            <a:headEnd/>
            <a:tailEnd/>
          </a:ln>
        </p:spPr>
        <p:txBody>
          <a:bodyPr/>
          <a:lstStyle/>
          <a:p>
            <a:endParaRPr lang="en-US"/>
          </a:p>
        </p:txBody>
      </p:sp>
      <p:sp>
        <p:nvSpPr>
          <p:cNvPr id="38988" name="Freeform 78"/>
          <p:cNvSpPr>
            <a:spLocks/>
          </p:cNvSpPr>
          <p:nvPr/>
        </p:nvSpPr>
        <p:spPr bwMode="auto">
          <a:xfrm>
            <a:off x="4968875" y="4170363"/>
            <a:ext cx="298450" cy="150812"/>
          </a:xfrm>
          <a:custGeom>
            <a:avLst/>
            <a:gdLst>
              <a:gd name="T0" fmla="*/ 2147483647 w 108"/>
              <a:gd name="T1" fmla="*/ 2147483647 h 68"/>
              <a:gd name="T2" fmla="*/ 2147483647 w 108"/>
              <a:gd name="T3" fmla="*/ 2147483647 h 68"/>
              <a:gd name="T4" fmla="*/ 2147483647 w 108"/>
              <a:gd name="T5" fmla="*/ 2147483647 h 68"/>
              <a:gd name="T6" fmla="*/ 2147483647 w 108"/>
              <a:gd name="T7" fmla="*/ 2147483647 h 68"/>
              <a:gd name="T8" fmla="*/ 2147483647 w 108"/>
              <a:gd name="T9" fmla="*/ 2147483647 h 68"/>
              <a:gd name="T10" fmla="*/ 2147483647 w 108"/>
              <a:gd name="T11" fmla="*/ 0 h 68"/>
              <a:gd name="T12" fmla="*/ 2147483647 w 108"/>
              <a:gd name="T13" fmla="*/ 0 h 68"/>
              <a:gd name="T14" fmla="*/ 2147483647 w 108"/>
              <a:gd name="T15" fmla="*/ 0 h 68"/>
              <a:gd name="T16" fmla="*/ 2147483647 w 108"/>
              <a:gd name="T17" fmla="*/ 2147483647 h 68"/>
              <a:gd name="T18" fmla="*/ 2147483647 w 108"/>
              <a:gd name="T19" fmla="*/ 2147483647 h 68"/>
              <a:gd name="T20" fmla="*/ 0 w 108"/>
              <a:gd name="T21" fmla="*/ 2147483647 h 68"/>
              <a:gd name="T22" fmla="*/ 0 w 108"/>
              <a:gd name="T23" fmla="*/ 2147483647 h 68"/>
              <a:gd name="T24" fmla="*/ 2147483647 w 108"/>
              <a:gd name="T25" fmla="*/ 2147483647 h 68"/>
              <a:gd name="T26" fmla="*/ 2147483647 w 108"/>
              <a:gd name="T27" fmla="*/ 2147483647 h 68"/>
              <a:gd name="T28" fmla="*/ 2147483647 w 108"/>
              <a:gd name="T29" fmla="*/ 2147483647 h 68"/>
              <a:gd name="T30" fmla="*/ 2147483647 w 108"/>
              <a:gd name="T31" fmla="*/ 2147483647 h 68"/>
              <a:gd name="T32" fmla="*/ 2147483647 w 108"/>
              <a:gd name="T33" fmla="*/ 2147483647 h 68"/>
              <a:gd name="T34" fmla="*/ 2147483647 w 108"/>
              <a:gd name="T35" fmla="*/ 2147483647 h 68"/>
              <a:gd name="T36" fmla="*/ 2147483647 w 108"/>
              <a:gd name="T37" fmla="*/ 2147483647 h 68"/>
              <a:gd name="T38" fmla="*/ 2147483647 w 108"/>
              <a:gd name="T39" fmla="*/ 2147483647 h 68"/>
              <a:gd name="T40" fmla="*/ 2147483647 w 108"/>
              <a:gd name="T41" fmla="*/ 2147483647 h 68"/>
              <a:gd name="T42" fmla="*/ 2147483647 w 108"/>
              <a:gd name="T43" fmla="*/ 2147483647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8"/>
              <a:gd name="T67" fmla="*/ 0 h 68"/>
              <a:gd name="T68" fmla="*/ 108 w 108"/>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8" h="68">
                <a:moveTo>
                  <a:pt x="108" y="39"/>
                </a:moveTo>
                <a:lnTo>
                  <a:pt x="108" y="39"/>
                </a:lnTo>
                <a:lnTo>
                  <a:pt x="104" y="25"/>
                </a:lnTo>
                <a:lnTo>
                  <a:pt x="94" y="14"/>
                </a:lnTo>
                <a:lnTo>
                  <a:pt x="79" y="7"/>
                </a:lnTo>
                <a:lnTo>
                  <a:pt x="58" y="0"/>
                </a:lnTo>
                <a:lnTo>
                  <a:pt x="36" y="0"/>
                </a:lnTo>
                <a:lnTo>
                  <a:pt x="18" y="7"/>
                </a:lnTo>
                <a:lnTo>
                  <a:pt x="8" y="18"/>
                </a:lnTo>
                <a:lnTo>
                  <a:pt x="0" y="29"/>
                </a:lnTo>
                <a:lnTo>
                  <a:pt x="4" y="43"/>
                </a:lnTo>
                <a:lnTo>
                  <a:pt x="15" y="54"/>
                </a:lnTo>
                <a:lnTo>
                  <a:pt x="29" y="65"/>
                </a:lnTo>
                <a:lnTo>
                  <a:pt x="51" y="68"/>
                </a:lnTo>
                <a:lnTo>
                  <a:pt x="72" y="68"/>
                </a:lnTo>
                <a:lnTo>
                  <a:pt x="90" y="65"/>
                </a:lnTo>
                <a:lnTo>
                  <a:pt x="101" y="54"/>
                </a:lnTo>
                <a:lnTo>
                  <a:pt x="108" y="39"/>
                </a:lnTo>
                <a:close/>
              </a:path>
            </a:pathLst>
          </a:custGeom>
          <a:solidFill>
            <a:srgbClr val="FFDB00"/>
          </a:solidFill>
          <a:ln w="9525">
            <a:noFill/>
            <a:round/>
            <a:headEnd/>
            <a:tailEnd/>
          </a:ln>
        </p:spPr>
        <p:txBody>
          <a:bodyPr/>
          <a:lstStyle/>
          <a:p>
            <a:endParaRPr lang="en-US"/>
          </a:p>
        </p:txBody>
      </p:sp>
      <p:sp>
        <p:nvSpPr>
          <p:cNvPr id="38989" name="Freeform 79"/>
          <p:cNvSpPr>
            <a:spLocks/>
          </p:cNvSpPr>
          <p:nvPr/>
        </p:nvSpPr>
        <p:spPr bwMode="auto">
          <a:xfrm>
            <a:off x="4979988" y="4179888"/>
            <a:ext cx="276225" cy="141287"/>
          </a:xfrm>
          <a:custGeom>
            <a:avLst/>
            <a:gdLst>
              <a:gd name="T0" fmla="*/ 2147483647 w 100"/>
              <a:gd name="T1" fmla="*/ 2147483647 h 64"/>
              <a:gd name="T2" fmla="*/ 2147483647 w 100"/>
              <a:gd name="T3" fmla="*/ 2147483647 h 64"/>
              <a:gd name="T4" fmla="*/ 2147483647 w 100"/>
              <a:gd name="T5" fmla="*/ 2147483647 h 64"/>
              <a:gd name="T6" fmla="*/ 2147483647 w 100"/>
              <a:gd name="T7" fmla="*/ 2147483647 h 64"/>
              <a:gd name="T8" fmla="*/ 2147483647 w 100"/>
              <a:gd name="T9" fmla="*/ 2147483647 h 64"/>
              <a:gd name="T10" fmla="*/ 2147483647 w 100"/>
              <a:gd name="T11" fmla="*/ 0 h 64"/>
              <a:gd name="T12" fmla="*/ 2147483647 w 100"/>
              <a:gd name="T13" fmla="*/ 0 h 64"/>
              <a:gd name="T14" fmla="*/ 2147483647 w 100"/>
              <a:gd name="T15" fmla="*/ 0 h 64"/>
              <a:gd name="T16" fmla="*/ 2147483647 w 100"/>
              <a:gd name="T17" fmla="*/ 2147483647 h 64"/>
              <a:gd name="T18" fmla="*/ 2147483647 w 100"/>
              <a:gd name="T19" fmla="*/ 2147483647 h 64"/>
              <a:gd name="T20" fmla="*/ 0 w 100"/>
              <a:gd name="T21" fmla="*/ 2147483647 h 64"/>
              <a:gd name="T22" fmla="*/ 0 w 100"/>
              <a:gd name="T23" fmla="*/ 2147483647 h 64"/>
              <a:gd name="T24" fmla="*/ 2147483647 w 100"/>
              <a:gd name="T25" fmla="*/ 2147483647 h 64"/>
              <a:gd name="T26" fmla="*/ 2147483647 w 100"/>
              <a:gd name="T27" fmla="*/ 2147483647 h 64"/>
              <a:gd name="T28" fmla="*/ 2147483647 w 100"/>
              <a:gd name="T29" fmla="*/ 2147483647 h 64"/>
              <a:gd name="T30" fmla="*/ 2147483647 w 100"/>
              <a:gd name="T31" fmla="*/ 2147483647 h 64"/>
              <a:gd name="T32" fmla="*/ 2147483647 w 100"/>
              <a:gd name="T33" fmla="*/ 2147483647 h 64"/>
              <a:gd name="T34" fmla="*/ 2147483647 w 100"/>
              <a:gd name="T35" fmla="*/ 2147483647 h 64"/>
              <a:gd name="T36" fmla="*/ 2147483647 w 100"/>
              <a:gd name="T37" fmla="*/ 2147483647 h 64"/>
              <a:gd name="T38" fmla="*/ 2147483647 w 100"/>
              <a:gd name="T39" fmla="*/ 2147483647 h 64"/>
              <a:gd name="T40" fmla="*/ 2147483647 w 100"/>
              <a:gd name="T41" fmla="*/ 2147483647 h 64"/>
              <a:gd name="T42" fmla="*/ 2147483647 w 100"/>
              <a:gd name="T43" fmla="*/ 2147483647 h 6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0"/>
              <a:gd name="T67" fmla="*/ 0 h 64"/>
              <a:gd name="T68" fmla="*/ 100 w 100"/>
              <a:gd name="T69" fmla="*/ 64 h 6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0" h="64">
                <a:moveTo>
                  <a:pt x="100" y="35"/>
                </a:moveTo>
                <a:lnTo>
                  <a:pt x="100" y="35"/>
                </a:lnTo>
                <a:lnTo>
                  <a:pt x="97" y="25"/>
                </a:lnTo>
                <a:lnTo>
                  <a:pt x="90" y="10"/>
                </a:lnTo>
                <a:lnTo>
                  <a:pt x="72" y="3"/>
                </a:lnTo>
                <a:lnTo>
                  <a:pt x="54" y="0"/>
                </a:lnTo>
                <a:lnTo>
                  <a:pt x="32" y="0"/>
                </a:lnTo>
                <a:lnTo>
                  <a:pt x="18" y="3"/>
                </a:lnTo>
                <a:lnTo>
                  <a:pt x="7" y="14"/>
                </a:lnTo>
                <a:lnTo>
                  <a:pt x="0" y="25"/>
                </a:lnTo>
                <a:lnTo>
                  <a:pt x="4" y="39"/>
                </a:lnTo>
                <a:lnTo>
                  <a:pt x="14" y="50"/>
                </a:lnTo>
                <a:lnTo>
                  <a:pt x="29" y="57"/>
                </a:lnTo>
                <a:lnTo>
                  <a:pt x="47" y="64"/>
                </a:lnTo>
                <a:lnTo>
                  <a:pt x="68" y="64"/>
                </a:lnTo>
                <a:lnTo>
                  <a:pt x="82" y="57"/>
                </a:lnTo>
                <a:lnTo>
                  <a:pt x="97" y="50"/>
                </a:lnTo>
                <a:lnTo>
                  <a:pt x="100" y="35"/>
                </a:lnTo>
                <a:close/>
              </a:path>
            </a:pathLst>
          </a:custGeom>
          <a:solidFill>
            <a:srgbClr val="FFD700"/>
          </a:solidFill>
          <a:ln w="9525">
            <a:noFill/>
            <a:round/>
            <a:headEnd/>
            <a:tailEnd/>
          </a:ln>
        </p:spPr>
        <p:txBody>
          <a:bodyPr/>
          <a:lstStyle/>
          <a:p>
            <a:endParaRPr lang="en-US"/>
          </a:p>
        </p:txBody>
      </p:sp>
      <p:sp>
        <p:nvSpPr>
          <p:cNvPr id="38990" name="Freeform 80"/>
          <p:cNvSpPr>
            <a:spLocks/>
          </p:cNvSpPr>
          <p:nvPr/>
        </p:nvSpPr>
        <p:spPr bwMode="auto">
          <a:xfrm>
            <a:off x="4991100" y="4179888"/>
            <a:ext cx="257175" cy="134937"/>
          </a:xfrm>
          <a:custGeom>
            <a:avLst/>
            <a:gdLst>
              <a:gd name="T0" fmla="*/ 2147483647 w 93"/>
              <a:gd name="T1" fmla="*/ 2147483647 h 61"/>
              <a:gd name="T2" fmla="*/ 2147483647 w 93"/>
              <a:gd name="T3" fmla="*/ 2147483647 h 61"/>
              <a:gd name="T4" fmla="*/ 2147483647 w 93"/>
              <a:gd name="T5" fmla="*/ 2147483647 h 61"/>
              <a:gd name="T6" fmla="*/ 2147483647 w 93"/>
              <a:gd name="T7" fmla="*/ 2147483647 h 61"/>
              <a:gd name="T8" fmla="*/ 2147483647 w 93"/>
              <a:gd name="T9" fmla="*/ 2147483647 h 61"/>
              <a:gd name="T10" fmla="*/ 2147483647 w 93"/>
              <a:gd name="T11" fmla="*/ 0 h 61"/>
              <a:gd name="T12" fmla="*/ 2147483647 w 93"/>
              <a:gd name="T13" fmla="*/ 0 h 61"/>
              <a:gd name="T14" fmla="*/ 2147483647 w 93"/>
              <a:gd name="T15" fmla="*/ 2147483647 h 61"/>
              <a:gd name="T16" fmla="*/ 2147483647 w 93"/>
              <a:gd name="T17" fmla="*/ 2147483647 h 61"/>
              <a:gd name="T18" fmla="*/ 2147483647 w 93"/>
              <a:gd name="T19" fmla="*/ 2147483647 h 61"/>
              <a:gd name="T20" fmla="*/ 0 w 93"/>
              <a:gd name="T21" fmla="*/ 2147483647 h 61"/>
              <a:gd name="T22" fmla="*/ 0 w 93"/>
              <a:gd name="T23" fmla="*/ 2147483647 h 61"/>
              <a:gd name="T24" fmla="*/ 2147483647 w 93"/>
              <a:gd name="T25" fmla="*/ 2147483647 h 61"/>
              <a:gd name="T26" fmla="*/ 2147483647 w 93"/>
              <a:gd name="T27" fmla="*/ 2147483647 h 61"/>
              <a:gd name="T28" fmla="*/ 2147483647 w 93"/>
              <a:gd name="T29" fmla="*/ 2147483647 h 61"/>
              <a:gd name="T30" fmla="*/ 2147483647 w 93"/>
              <a:gd name="T31" fmla="*/ 2147483647 h 61"/>
              <a:gd name="T32" fmla="*/ 2147483647 w 93"/>
              <a:gd name="T33" fmla="*/ 2147483647 h 61"/>
              <a:gd name="T34" fmla="*/ 2147483647 w 93"/>
              <a:gd name="T35" fmla="*/ 2147483647 h 61"/>
              <a:gd name="T36" fmla="*/ 2147483647 w 93"/>
              <a:gd name="T37" fmla="*/ 2147483647 h 61"/>
              <a:gd name="T38" fmla="*/ 2147483647 w 93"/>
              <a:gd name="T39" fmla="*/ 2147483647 h 61"/>
              <a:gd name="T40" fmla="*/ 2147483647 w 93"/>
              <a:gd name="T41" fmla="*/ 2147483647 h 61"/>
              <a:gd name="T42" fmla="*/ 2147483647 w 93"/>
              <a:gd name="T43" fmla="*/ 2147483647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3"/>
              <a:gd name="T67" fmla="*/ 0 h 61"/>
              <a:gd name="T68" fmla="*/ 93 w 93"/>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3" h="61">
                <a:moveTo>
                  <a:pt x="93" y="35"/>
                </a:moveTo>
                <a:lnTo>
                  <a:pt x="93" y="35"/>
                </a:lnTo>
                <a:lnTo>
                  <a:pt x="93" y="25"/>
                </a:lnTo>
                <a:lnTo>
                  <a:pt x="82" y="14"/>
                </a:lnTo>
                <a:lnTo>
                  <a:pt x="68" y="7"/>
                </a:lnTo>
                <a:lnTo>
                  <a:pt x="50" y="0"/>
                </a:lnTo>
                <a:lnTo>
                  <a:pt x="32" y="3"/>
                </a:lnTo>
                <a:lnTo>
                  <a:pt x="14" y="7"/>
                </a:lnTo>
                <a:lnTo>
                  <a:pt x="3" y="14"/>
                </a:lnTo>
                <a:lnTo>
                  <a:pt x="0" y="28"/>
                </a:lnTo>
                <a:lnTo>
                  <a:pt x="3" y="39"/>
                </a:lnTo>
                <a:lnTo>
                  <a:pt x="10" y="50"/>
                </a:lnTo>
                <a:lnTo>
                  <a:pt x="25" y="57"/>
                </a:lnTo>
                <a:lnTo>
                  <a:pt x="43" y="61"/>
                </a:lnTo>
                <a:lnTo>
                  <a:pt x="60" y="61"/>
                </a:lnTo>
                <a:lnTo>
                  <a:pt x="78" y="57"/>
                </a:lnTo>
                <a:lnTo>
                  <a:pt x="89" y="46"/>
                </a:lnTo>
                <a:lnTo>
                  <a:pt x="93" y="35"/>
                </a:lnTo>
                <a:close/>
              </a:path>
            </a:pathLst>
          </a:custGeom>
          <a:solidFill>
            <a:srgbClr val="FFD400"/>
          </a:solidFill>
          <a:ln w="9525">
            <a:noFill/>
            <a:round/>
            <a:headEnd/>
            <a:tailEnd/>
          </a:ln>
        </p:spPr>
        <p:txBody>
          <a:bodyPr/>
          <a:lstStyle/>
          <a:p>
            <a:endParaRPr lang="en-US"/>
          </a:p>
        </p:txBody>
      </p:sp>
      <p:sp>
        <p:nvSpPr>
          <p:cNvPr id="38991" name="Freeform 81"/>
          <p:cNvSpPr>
            <a:spLocks/>
          </p:cNvSpPr>
          <p:nvPr/>
        </p:nvSpPr>
        <p:spPr bwMode="auto">
          <a:xfrm>
            <a:off x="4999038" y="4186238"/>
            <a:ext cx="238125" cy="128587"/>
          </a:xfrm>
          <a:custGeom>
            <a:avLst/>
            <a:gdLst>
              <a:gd name="T0" fmla="*/ 0 w 86"/>
              <a:gd name="T1" fmla="*/ 2147483647 h 58"/>
              <a:gd name="T2" fmla="*/ 0 w 86"/>
              <a:gd name="T3" fmla="*/ 2147483647 h 58"/>
              <a:gd name="T4" fmla="*/ 2147483647 w 86"/>
              <a:gd name="T5" fmla="*/ 2147483647 h 58"/>
              <a:gd name="T6" fmla="*/ 2147483647 w 86"/>
              <a:gd name="T7" fmla="*/ 2147483647 h 58"/>
              <a:gd name="T8" fmla="*/ 2147483647 w 86"/>
              <a:gd name="T9" fmla="*/ 2147483647 h 58"/>
              <a:gd name="T10" fmla="*/ 2147483647 w 86"/>
              <a:gd name="T11" fmla="*/ 2147483647 h 58"/>
              <a:gd name="T12" fmla="*/ 2147483647 w 86"/>
              <a:gd name="T13" fmla="*/ 2147483647 h 58"/>
              <a:gd name="T14" fmla="*/ 2147483647 w 86"/>
              <a:gd name="T15" fmla="*/ 2147483647 h 58"/>
              <a:gd name="T16" fmla="*/ 2147483647 w 86"/>
              <a:gd name="T17" fmla="*/ 2147483647 h 58"/>
              <a:gd name="T18" fmla="*/ 2147483647 w 86"/>
              <a:gd name="T19" fmla="*/ 2147483647 h 58"/>
              <a:gd name="T20" fmla="*/ 2147483647 w 86"/>
              <a:gd name="T21" fmla="*/ 2147483647 h 58"/>
              <a:gd name="T22" fmla="*/ 2147483647 w 86"/>
              <a:gd name="T23" fmla="*/ 2147483647 h 58"/>
              <a:gd name="T24" fmla="*/ 2147483647 w 86"/>
              <a:gd name="T25" fmla="*/ 2147483647 h 58"/>
              <a:gd name="T26" fmla="*/ 2147483647 w 86"/>
              <a:gd name="T27" fmla="*/ 2147483647 h 58"/>
              <a:gd name="T28" fmla="*/ 2147483647 w 86"/>
              <a:gd name="T29" fmla="*/ 2147483647 h 58"/>
              <a:gd name="T30" fmla="*/ 2147483647 w 86"/>
              <a:gd name="T31" fmla="*/ 0 h 58"/>
              <a:gd name="T32" fmla="*/ 2147483647 w 86"/>
              <a:gd name="T33" fmla="*/ 0 h 58"/>
              <a:gd name="T34" fmla="*/ 2147483647 w 86"/>
              <a:gd name="T35" fmla="*/ 0 h 58"/>
              <a:gd name="T36" fmla="*/ 2147483647 w 86"/>
              <a:gd name="T37" fmla="*/ 2147483647 h 58"/>
              <a:gd name="T38" fmla="*/ 2147483647 w 86"/>
              <a:gd name="T39" fmla="*/ 2147483647 h 58"/>
              <a:gd name="T40" fmla="*/ 0 w 86"/>
              <a:gd name="T41" fmla="*/ 2147483647 h 58"/>
              <a:gd name="T42" fmla="*/ 0 w 86"/>
              <a:gd name="T43" fmla="*/ 2147483647 h 5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6"/>
              <a:gd name="T67" fmla="*/ 0 h 58"/>
              <a:gd name="T68" fmla="*/ 86 w 86"/>
              <a:gd name="T69" fmla="*/ 58 h 5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6" h="58">
                <a:moveTo>
                  <a:pt x="0" y="25"/>
                </a:moveTo>
                <a:lnTo>
                  <a:pt x="0" y="25"/>
                </a:lnTo>
                <a:lnTo>
                  <a:pt x="4" y="36"/>
                </a:lnTo>
                <a:lnTo>
                  <a:pt x="11" y="43"/>
                </a:lnTo>
                <a:lnTo>
                  <a:pt x="25" y="54"/>
                </a:lnTo>
                <a:lnTo>
                  <a:pt x="40" y="58"/>
                </a:lnTo>
                <a:lnTo>
                  <a:pt x="57" y="54"/>
                </a:lnTo>
                <a:lnTo>
                  <a:pt x="72" y="50"/>
                </a:lnTo>
                <a:lnTo>
                  <a:pt x="83" y="43"/>
                </a:lnTo>
                <a:lnTo>
                  <a:pt x="86" y="32"/>
                </a:lnTo>
                <a:lnTo>
                  <a:pt x="86" y="22"/>
                </a:lnTo>
                <a:lnTo>
                  <a:pt x="75" y="11"/>
                </a:lnTo>
                <a:lnTo>
                  <a:pt x="65" y="4"/>
                </a:lnTo>
                <a:lnTo>
                  <a:pt x="47" y="0"/>
                </a:lnTo>
                <a:lnTo>
                  <a:pt x="29" y="0"/>
                </a:lnTo>
                <a:lnTo>
                  <a:pt x="14" y="4"/>
                </a:lnTo>
                <a:lnTo>
                  <a:pt x="4" y="15"/>
                </a:lnTo>
                <a:lnTo>
                  <a:pt x="0" y="25"/>
                </a:lnTo>
                <a:close/>
              </a:path>
            </a:pathLst>
          </a:custGeom>
          <a:solidFill>
            <a:srgbClr val="FFD100"/>
          </a:solidFill>
          <a:ln w="9525">
            <a:noFill/>
            <a:round/>
            <a:headEnd/>
            <a:tailEnd/>
          </a:ln>
        </p:spPr>
        <p:txBody>
          <a:bodyPr/>
          <a:lstStyle/>
          <a:p>
            <a:endParaRPr lang="en-US"/>
          </a:p>
        </p:txBody>
      </p:sp>
      <p:sp>
        <p:nvSpPr>
          <p:cNvPr id="38992" name="Freeform 82"/>
          <p:cNvSpPr>
            <a:spLocks/>
          </p:cNvSpPr>
          <p:nvPr/>
        </p:nvSpPr>
        <p:spPr bwMode="auto">
          <a:xfrm>
            <a:off x="4948238" y="3394075"/>
            <a:ext cx="438150" cy="466725"/>
          </a:xfrm>
          <a:custGeom>
            <a:avLst/>
            <a:gdLst>
              <a:gd name="T0" fmla="*/ 2147483647 w 158"/>
              <a:gd name="T1" fmla="*/ 2147483647 h 211"/>
              <a:gd name="T2" fmla="*/ 2147483647 w 158"/>
              <a:gd name="T3" fmla="*/ 2147483647 h 211"/>
              <a:gd name="T4" fmla="*/ 2147483647 w 158"/>
              <a:gd name="T5" fmla="*/ 2147483647 h 211"/>
              <a:gd name="T6" fmla="*/ 2147483647 w 158"/>
              <a:gd name="T7" fmla="*/ 2147483647 h 211"/>
              <a:gd name="T8" fmla="*/ 2147483647 w 158"/>
              <a:gd name="T9" fmla="*/ 2147483647 h 211"/>
              <a:gd name="T10" fmla="*/ 2147483647 w 158"/>
              <a:gd name="T11" fmla="*/ 2147483647 h 211"/>
              <a:gd name="T12" fmla="*/ 2147483647 w 158"/>
              <a:gd name="T13" fmla="*/ 2147483647 h 211"/>
              <a:gd name="T14" fmla="*/ 2147483647 w 158"/>
              <a:gd name="T15" fmla="*/ 2147483647 h 211"/>
              <a:gd name="T16" fmla="*/ 2147483647 w 158"/>
              <a:gd name="T17" fmla="*/ 2147483647 h 211"/>
              <a:gd name="T18" fmla="*/ 2147483647 w 158"/>
              <a:gd name="T19" fmla="*/ 2147483647 h 211"/>
              <a:gd name="T20" fmla="*/ 2147483647 w 158"/>
              <a:gd name="T21" fmla="*/ 2147483647 h 211"/>
              <a:gd name="T22" fmla="*/ 2147483647 w 158"/>
              <a:gd name="T23" fmla="*/ 2147483647 h 211"/>
              <a:gd name="T24" fmla="*/ 2147483647 w 158"/>
              <a:gd name="T25" fmla="*/ 2147483647 h 211"/>
              <a:gd name="T26" fmla="*/ 2147483647 w 158"/>
              <a:gd name="T27" fmla="*/ 2147483647 h 211"/>
              <a:gd name="T28" fmla="*/ 2147483647 w 158"/>
              <a:gd name="T29" fmla="*/ 2147483647 h 211"/>
              <a:gd name="T30" fmla="*/ 2147483647 w 158"/>
              <a:gd name="T31" fmla="*/ 2147483647 h 211"/>
              <a:gd name="T32" fmla="*/ 2147483647 w 158"/>
              <a:gd name="T33" fmla="*/ 2147483647 h 211"/>
              <a:gd name="T34" fmla="*/ 0 w 158"/>
              <a:gd name="T35" fmla="*/ 2147483647 h 211"/>
              <a:gd name="T36" fmla="*/ 2147483647 w 158"/>
              <a:gd name="T37" fmla="*/ 2147483647 h 211"/>
              <a:gd name="T38" fmla="*/ 2147483647 w 158"/>
              <a:gd name="T39" fmla="*/ 2147483647 h 211"/>
              <a:gd name="T40" fmla="*/ 2147483647 w 158"/>
              <a:gd name="T41" fmla="*/ 2147483647 h 211"/>
              <a:gd name="T42" fmla="*/ 2147483647 w 158"/>
              <a:gd name="T43" fmla="*/ 2147483647 h 211"/>
              <a:gd name="T44" fmla="*/ 2147483647 w 158"/>
              <a:gd name="T45" fmla="*/ 2147483647 h 211"/>
              <a:gd name="T46" fmla="*/ 2147483647 w 158"/>
              <a:gd name="T47" fmla="*/ 2147483647 h 211"/>
              <a:gd name="T48" fmla="*/ 2147483647 w 158"/>
              <a:gd name="T49" fmla="*/ 2147483647 h 211"/>
              <a:gd name="T50" fmla="*/ 2147483647 w 158"/>
              <a:gd name="T51" fmla="*/ 2147483647 h 211"/>
              <a:gd name="T52" fmla="*/ 2147483647 w 158"/>
              <a:gd name="T53" fmla="*/ 0 h 211"/>
              <a:gd name="T54" fmla="*/ 2147483647 w 158"/>
              <a:gd name="T55" fmla="*/ 0 h 211"/>
              <a:gd name="T56" fmla="*/ 2147483647 w 158"/>
              <a:gd name="T57" fmla="*/ 0 h 211"/>
              <a:gd name="T58" fmla="*/ 2147483647 w 158"/>
              <a:gd name="T59" fmla="*/ 2147483647 h 211"/>
              <a:gd name="T60" fmla="*/ 2147483647 w 158"/>
              <a:gd name="T61" fmla="*/ 2147483647 h 211"/>
              <a:gd name="T62" fmla="*/ 2147483647 w 158"/>
              <a:gd name="T63" fmla="*/ 2147483647 h 211"/>
              <a:gd name="T64" fmla="*/ 2147483647 w 158"/>
              <a:gd name="T65" fmla="*/ 2147483647 h 211"/>
              <a:gd name="T66" fmla="*/ 2147483647 w 158"/>
              <a:gd name="T67" fmla="*/ 2147483647 h 211"/>
              <a:gd name="T68" fmla="*/ 2147483647 w 158"/>
              <a:gd name="T69" fmla="*/ 2147483647 h 211"/>
              <a:gd name="T70" fmla="*/ 2147483647 w 158"/>
              <a:gd name="T71" fmla="*/ 2147483647 h 211"/>
              <a:gd name="T72" fmla="*/ 2147483647 w 158"/>
              <a:gd name="T73" fmla="*/ 2147483647 h 211"/>
              <a:gd name="T74" fmla="*/ 2147483647 w 158"/>
              <a:gd name="T75" fmla="*/ 2147483647 h 2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58"/>
              <a:gd name="T115" fmla="*/ 0 h 211"/>
              <a:gd name="T116" fmla="*/ 158 w 158"/>
              <a:gd name="T117" fmla="*/ 211 h 2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58" h="211">
                <a:moveTo>
                  <a:pt x="158" y="115"/>
                </a:moveTo>
                <a:lnTo>
                  <a:pt x="158" y="115"/>
                </a:lnTo>
                <a:lnTo>
                  <a:pt x="154" y="136"/>
                </a:lnTo>
                <a:lnTo>
                  <a:pt x="147" y="154"/>
                </a:lnTo>
                <a:lnTo>
                  <a:pt x="136" y="172"/>
                </a:lnTo>
                <a:lnTo>
                  <a:pt x="126" y="186"/>
                </a:lnTo>
                <a:lnTo>
                  <a:pt x="111" y="197"/>
                </a:lnTo>
                <a:lnTo>
                  <a:pt x="97" y="204"/>
                </a:lnTo>
                <a:lnTo>
                  <a:pt x="83" y="211"/>
                </a:lnTo>
                <a:lnTo>
                  <a:pt x="65" y="211"/>
                </a:lnTo>
                <a:lnTo>
                  <a:pt x="50" y="204"/>
                </a:lnTo>
                <a:lnTo>
                  <a:pt x="36" y="197"/>
                </a:lnTo>
                <a:lnTo>
                  <a:pt x="25" y="186"/>
                </a:lnTo>
                <a:lnTo>
                  <a:pt x="15" y="172"/>
                </a:lnTo>
                <a:lnTo>
                  <a:pt x="7" y="154"/>
                </a:lnTo>
                <a:lnTo>
                  <a:pt x="4" y="136"/>
                </a:lnTo>
                <a:lnTo>
                  <a:pt x="0" y="115"/>
                </a:lnTo>
                <a:lnTo>
                  <a:pt x="4" y="97"/>
                </a:lnTo>
                <a:lnTo>
                  <a:pt x="7" y="75"/>
                </a:lnTo>
                <a:lnTo>
                  <a:pt x="15" y="54"/>
                </a:lnTo>
                <a:lnTo>
                  <a:pt x="25" y="39"/>
                </a:lnTo>
                <a:lnTo>
                  <a:pt x="36" y="25"/>
                </a:lnTo>
                <a:lnTo>
                  <a:pt x="50" y="14"/>
                </a:lnTo>
                <a:lnTo>
                  <a:pt x="65" y="3"/>
                </a:lnTo>
                <a:lnTo>
                  <a:pt x="79" y="0"/>
                </a:lnTo>
                <a:lnTo>
                  <a:pt x="93" y="0"/>
                </a:lnTo>
                <a:lnTo>
                  <a:pt x="111" y="7"/>
                </a:lnTo>
                <a:lnTo>
                  <a:pt x="122" y="14"/>
                </a:lnTo>
                <a:lnTo>
                  <a:pt x="136" y="25"/>
                </a:lnTo>
                <a:lnTo>
                  <a:pt x="144" y="39"/>
                </a:lnTo>
                <a:lnTo>
                  <a:pt x="154" y="57"/>
                </a:lnTo>
                <a:lnTo>
                  <a:pt x="158" y="75"/>
                </a:lnTo>
                <a:lnTo>
                  <a:pt x="158" y="93"/>
                </a:lnTo>
                <a:lnTo>
                  <a:pt x="158" y="115"/>
                </a:lnTo>
                <a:close/>
              </a:path>
            </a:pathLst>
          </a:custGeom>
          <a:solidFill>
            <a:srgbClr val="203E99"/>
          </a:solidFill>
          <a:ln w="9525">
            <a:noFill/>
            <a:round/>
            <a:headEnd/>
            <a:tailEnd/>
          </a:ln>
        </p:spPr>
        <p:txBody>
          <a:bodyPr/>
          <a:lstStyle/>
          <a:p>
            <a:endParaRPr lang="en-US"/>
          </a:p>
        </p:txBody>
      </p:sp>
      <p:sp>
        <p:nvSpPr>
          <p:cNvPr id="38993" name="Freeform 83"/>
          <p:cNvSpPr>
            <a:spLocks/>
          </p:cNvSpPr>
          <p:nvPr/>
        </p:nvSpPr>
        <p:spPr bwMode="auto">
          <a:xfrm>
            <a:off x="4999038" y="3440113"/>
            <a:ext cx="349250" cy="374650"/>
          </a:xfrm>
          <a:custGeom>
            <a:avLst/>
            <a:gdLst>
              <a:gd name="T0" fmla="*/ 2147483647 w 126"/>
              <a:gd name="T1" fmla="*/ 2147483647 h 169"/>
              <a:gd name="T2" fmla="*/ 2147483647 w 126"/>
              <a:gd name="T3" fmla="*/ 2147483647 h 169"/>
              <a:gd name="T4" fmla="*/ 2147483647 w 126"/>
              <a:gd name="T5" fmla="*/ 2147483647 h 169"/>
              <a:gd name="T6" fmla="*/ 2147483647 w 126"/>
              <a:gd name="T7" fmla="*/ 2147483647 h 169"/>
              <a:gd name="T8" fmla="*/ 2147483647 w 126"/>
              <a:gd name="T9" fmla="*/ 2147483647 h 169"/>
              <a:gd name="T10" fmla="*/ 2147483647 w 126"/>
              <a:gd name="T11" fmla="*/ 2147483647 h 169"/>
              <a:gd name="T12" fmla="*/ 2147483647 w 126"/>
              <a:gd name="T13" fmla="*/ 2147483647 h 169"/>
              <a:gd name="T14" fmla="*/ 2147483647 w 126"/>
              <a:gd name="T15" fmla="*/ 2147483647 h 169"/>
              <a:gd name="T16" fmla="*/ 2147483647 w 126"/>
              <a:gd name="T17" fmla="*/ 2147483647 h 169"/>
              <a:gd name="T18" fmla="*/ 2147483647 w 126"/>
              <a:gd name="T19" fmla="*/ 2147483647 h 169"/>
              <a:gd name="T20" fmla="*/ 2147483647 w 126"/>
              <a:gd name="T21" fmla="*/ 2147483647 h 169"/>
              <a:gd name="T22" fmla="*/ 2147483647 w 126"/>
              <a:gd name="T23" fmla="*/ 2147483647 h 169"/>
              <a:gd name="T24" fmla="*/ 2147483647 w 126"/>
              <a:gd name="T25" fmla="*/ 2147483647 h 169"/>
              <a:gd name="T26" fmla="*/ 2147483647 w 126"/>
              <a:gd name="T27" fmla="*/ 2147483647 h 169"/>
              <a:gd name="T28" fmla="*/ 2147483647 w 126"/>
              <a:gd name="T29" fmla="*/ 2147483647 h 169"/>
              <a:gd name="T30" fmla="*/ 2147483647 w 126"/>
              <a:gd name="T31" fmla="*/ 2147483647 h 169"/>
              <a:gd name="T32" fmla="*/ 0 w 126"/>
              <a:gd name="T33" fmla="*/ 2147483647 h 169"/>
              <a:gd name="T34" fmla="*/ 0 w 126"/>
              <a:gd name="T35" fmla="*/ 2147483647 h 169"/>
              <a:gd name="T36" fmla="*/ 0 w 126"/>
              <a:gd name="T37" fmla="*/ 2147483647 h 169"/>
              <a:gd name="T38" fmla="*/ 0 w 126"/>
              <a:gd name="T39" fmla="*/ 2147483647 h 169"/>
              <a:gd name="T40" fmla="*/ 2147483647 w 126"/>
              <a:gd name="T41" fmla="*/ 2147483647 h 169"/>
              <a:gd name="T42" fmla="*/ 2147483647 w 126"/>
              <a:gd name="T43" fmla="*/ 2147483647 h 169"/>
              <a:gd name="T44" fmla="*/ 2147483647 w 126"/>
              <a:gd name="T45" fmla="*/ 2147483647 h 169"/>
              <a:gd name="T46" fmla="*/ 2147483647 w 126"/>
              <a:gd name="T47" fmla="*/ 2147483647 h 169"/>
              <a:gd name="T48" fmla="*/ 2147483647 w 126"/>
              <a:gd name="T49" fmla="*/ 2147483647 h 169"/>
              <a:gd name="T50" fmla="*/ 2147483647 w 126"/>
              <a:gd name="T51" fmla="*/ 2147483647 h 169"/>
              <a:gd name="T52" fmla="*/ 2147483647 w 126"/>
              <a:gd name="T53" fmla="*/ 0 h 169"/>
              <a:gd name="T54" fmla="*/ 2147483647 w 126"/>
              <a:gd name="T55" fmla="*/ 0 h 169"/>
              <a:gd name="T56" fmla="*/ 2147483647 w 126"/>
              <a:gd name="T57" fmla="*/ 0 h 169"/>
              <a:gd name="T58" fmla="*/ 2147483647 w 126"/>
              <a:gd name="T59" fmla="*/ 2147483647 h 169"/>
              <a:gd name="T60" fmla="*/ 2147483647 w 126"/>
              <a:gd name="T61" fmla="*/ 2147483647 h 169"/>
              <a:gd name="T62" fmla="*/ 2147483647 w 126"/>
              <a:gd name="T63" fmla="*/ 2147483647 h 169"/>
              <a:gd name="T64" fmla="*/ 2147483647 w 126"/>
              <a:gd name="T65" fmla="*/ 2147483647 h 169"/>
              <a:gd name="T66" fmla="*/ 2147483647 w 126"/>
              <a:gd name="T67" fmla="*/ 2147483647 h 169"/>
              <a:gd name="T68" fmla="*/ 2147483647 w 126"/>
              <a:gd name="T69" fmla="*/ 2147483647 h 169"/>
              <a:gd name="T70" fmla="*/ 2147483647 w 126"/>
              <a:gd name="T71" fmla="*/ 2147483647 h 169"/>
              <a:gd name="T72" fmla="*/ 2147483647 w 126"/>
              <a:gd name="T73" fmla="*/ 2147483647 h 169"/>
              <a:gd name="T74" fmla="*/ 2147483647 w 126"/>
              <a:gd name="T75" fmla="*/ 2147483647 h 16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6"/>
              <a:gd name="T115" fmla="*/ 0 h 169"/>
              <a:gd name="T116" fmla="*/ 126 w 126"/>
              <a:gd name="T117" fmla="*/ 169 h 16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6" h="169">
                <a:moveTo>
                  <a:pt x="126" y="94"/>
                </a:moveTo>
                <a:lnTo>
                  <a:pt x="126" y="94"/>
                </a:lnTo>
                <a:lnTo>
                  <a:pt x="122" y="108"/>
                </a:lnTo>
                <a:lnTo>
                  <a:pt x="115" y="126"/>
                </a:lnTo>
                <a:lnTo>
                  <a:pt x="108" y="137"/>
                </a:lnTo>
                <a:lnTo>
                  <a:pt x="97" y="151"/>
                </a:lnTo>
                <a:lnTo>
                  <a:pt x="86" y="158"/>
                </a:lnTo>
                <a:lnTo>
                  <a:pt x="75" y="165"/>
                </a:lnTo>
                <a:lnTo>
                  <a:pt x="65" y="169"/>
                </a:lnTo>
                <a:lnTo>
                  <a:pt x="50" y="169"/>
                </a:lnTo>
                <a:lnTo>
                  <a:pt x="40" y="165"/>
                </a:lnTo>
                <a:lnTo>
                  <a:pt x="29" y="158"/>
                </a:lnTo>
                <a:lnTo>
                  <a:pt x="18" y="147"/>
                </a:lnTo>
                <a:lnTo>
                  <a:pt x="11" y="137"/>
                </a:lnTo>
                <a:lnTo>
                  <a:pt x="4" y="126"/>
                </a:lnTo>
                <a:lnTo>
                  <a:pt x="0" y="108"/>
                </a:lnTo>
                <a:lnTo>
                  <a:pt x="0" y="94"/>
                </a:lnTo>
                <a:lnTo>
                  <a:pt x="0" y="76"/>
                </a:lnTo>
                <a:lnTo>
                  <a:pt x="4" y="58"/>
                </a:lnTo>
                <a:lnTo>
                  <a:pt x="11" y="43"/>
                </a:lnTo>
                <a:lnTo>
                  <a:pt x="18" y="29"/>
                </a:lnTo>
                <a:lnTo>
                  <a:pt x="25" y="18"/>
                </a:lnTo>
                <a:lnTo>
                  <a:pt x="36" y="11"/>
                </a:lnTo>
                <a:lnTo>
                  <a:pt x="50" y="4"/>
                </a:lnTo>
                <a:lnTo>
                  <a:pt x="61" y="0"/>
                </a:lnTo>
                <a:lnTo>
                  <a:pt x="75" y="0"/>
                </a:lnTo>
                <a:lnTo>
                  <a:pt x="86" y="4"/>
                </a:lnTo>
                <a:lnTo>
                  <a:pt x="97" y="11"/>
                </a:lnTo>
                <a:lnTo>
                  <a:pt x="108" y="18"/>
                </a:lnTo>
                <a:lnTo>
                  <a:pt x="115" y="33"/>
                </a:lnTo>
                <a:lnTo>
                  <a:pt x="122" y="43"/>
                </a:lnTo>
                <a:lnTo>
                  <a:pt x="126" y="61"/>
                </a:lnTo>
                <a:lnTo>
                  <a:pt x="126" y="76"/>
                </a:lnTo>
                <a:lnTo>
                  <a:pt x="126" y="94"/>
                </a:lnTo>
                <a:close/>
              </a:path>
            </a:pathLst>
          </a:custGeom>
          <a:solidFill>
            <a:srgbClr val="3361AA"/>
          </a:solidFill>
          <a:ln w="9525">
            <a:noFill/>
            <a:round/>
            <a:headEnd/>
            <a:tailEnd/>
          </a:ln>
        </p:spPr>
        <p:txBody>
          <a:bodyPr/>
          <a:lstStyle/>
          <a:p>
            <a:endParaRPr lang="en-US"/>
          </a:p>
        </p:txBody>
      </p:sp>
      <p:sp>
        <p:nvSpPr>
          <p:cNvPr id="38994" name="Freeform 84"/>
          <p:cNvSpPr>
            <a:spLocks/>
          </p:cNvSpPr>
          <p:nvPr/>
        </p:nvSpPr>
        <p:spPr bwMode="auto">
          <a:xfrm>
            <a:off x="5059363" y="3519488"/>
            <a:ext cx="227012" cy="230187"/>
          </a:xfrm>
          <a:custGeom>
            <a:avLst/>
            <a:gdLst>
              <a:gd name="T0" fmla="*/ 2147483647 w 82"/>
              <a:gd name="T1" fmla="*/ 2147483647 h 104"/>
              <a:gd name="T2" fmla="*/ 2147483647 w 82"/>
              <a:gd name="T3" fmla="*/ 2147483647 h 104"/>
              <a:gd name="T4" fmla="*/ 2147483647 w 82"/>
              <a:gd name="T5" fmla="*/ 2147483647 h 104"/>
              <a:gd name="T6" fmla="*/ 2147483647 w 82"/>
              <a:gd name="T7" fmla="*/ 2147483647 h 104"/>
              <a:gd name="T8" fmla="*/ 2147483647 w 82"/>
              <a:gd name="T9" fmla="*/ 2147483647 h 104"/>
              <a:gd name="T10" fmla="*/ 2147483647 w 82"/>
              <a:gd name="T11" fmla="*/ 2147483647 h 104"/>
              <a:gd name="T12" fmla="*/ 2147483647 w 82"/>
              <a:gd name="T13" fmla="*/ 2147483647 h 104"/>
              <a:gd name="T14" fmla="*/ 2147483647 w 82"/>
              <a:gd name="T15" fmla="*/ 2147483647 h 104"/>
              <a:gd name="T16" fmla="*/ 2147483647 w 82"/>
              <a:gd name="T17" fmla="*/ 2147483647 h 104"/>
              <a:gd name="T18" fmla="*/ 0 w 82"/>
              <a:gd name="T19" fmla="*/ 2147483647 h 104"/>
              <a:gd name="T20" fmla="*/ 0 w 82"/>
              <a:gd name="T21" fmla="*/ 2147483647 h 104"/>
              <a:gd name="T22" fmla="*/ 0 w 82"/>
              <a:gd name="T23" fmla="*/ 2147483647 h 104"/>
              <a:gd name="T24" fmla="*/ 2147483647 w 82"/>
              <a:gd name="T25" fmla="*/ 2147483647 h 104"/>
              <a:gd name="T26" fmla="*/ 2147483647 w 82"/>
              <a:gd name="T27" fmla="*/ 2147483647 h 104"/>
              <a:gd name="T28" fmla="*/ 2147483647 w 82"/>
              <a:gd name="T29" fmla="*/ 2147483647 h 104"/>
              <a:gd name="T30" fmla="*/ 2147483647 w 82"/>
              <a:gd name="T31" fmla="*/ 0 h 104"/>
              <a:gd name="T32" fmla="*/ 2147483647 w 82"/>
              <a:gd name="T33" fmla="*/ 0 h 104"/>
              <a:gd name="T34" fmla="*/ 2147483647 w 82"/>
              <a:gd name="T35" fmla="*/ 2147483647 h 104"/>
              <a:gd name="T36" fmla="*/ 2147483647 w 82"/>
              <a:gd name="T37" fmla="*/ 2147483647 h 104"/>
              <a:gd name="T38" fmla="*/ 2147483647 w 82"/>
              <a:gd name="T39" fmla="*/ 2147483647 h 104"/>
              <a:gd name="T40" fmla="*/ 2147483647 w 82"/>
              <a:gd name="T41" fmla="*/ 2147483647 h 104"/>
              <a:gd name="T42" fmla="*/ 2147483647 w 82"/>
              <a:gd name="T43" fmla="*/ 2147483647 h 10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2"/>
              <a:gd name="T67" fmla="*/ 0 h 104"/>
              <a:gd name="T68" fmla="*/ 82 w 82"/>
              <a:gd name="T69" fmla="*/ 104 h 10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2" h="104">
                <a:moveTo>
                  <a:pt x="82" y="58"/>
                </a:moveTo>
                <a:lnTo>
                  <a:pt x="82" y="58"/>
                </a:lnTo>
                <a:lnTo>
                  <a:pt x="75" y="75"/>
                </a:lnTo>
                <a:lnTo>
                  <a:pt x="64" y="93"/>
                </a:lnTo>
                <a:lnTo>
                  <a:pt x="50" y="101"/>
                </a:lnTo>
                <a:lnTo>
                  <a:pt x="32" y="104"/>
                </a:lnTo>
                <a:lnTo>
                  <a:pt x="18" y="97"/>
                </a:lnTo>
                <a:lnTo>
                  <a:pt x="7" y="83"/>
                </a:lnTo>
                <a:lnTo>
                  <a:pt x="0" y="68"/>
                </a:lnTo>
                <a:lnTo>
                  <a:pt x="0" y="47"/>
                </a:lnTo>
                <a:lnTo>
                  <a:pt x="7" y="25"/>
                </a:lnTo>
                <a:lnTo>
                  <a:pt x="18" y="11"/>
                </a:lnTo>
                <a:lnTo>
                  <a:pt x="32" y="4"/>
                </a:lnTo>
                <a:lnTo>
                  <a:pt x="46" y="0"/>
                </a:lnTo>
                <a:lnTo>
                  <a:pt x="61" y="7"/>
                </a:lnTo>
                <a:lnTo>
                  <a:pt x="75" y="18"/>
                </a:lnTo>
                <a:lnTo>
                  <a:pt x="78" y="36"/>
                </a:lnTo>
                <a:lnTo>
                  <a:pt x="82" y="58"/>
                </a:lnTo>
                <a:close/>
              </a:path>
            </a:pathLst>
          </a:custGeom>
          <a:solidFill>
            <a:srgbClr val="000000"/>
          </a:solidFill>
          <a:ln w="9525">
            <a:noFill/>
            <a:round/>
            <a:headEnd/>
            <a:tailEnd/>
          </a:ln>
        </p:spPr>
        <p:txBody>
          <a:bodyPr/>
          <a:lstStyle/>
          <a:p>
            <a:endParaRPr lang="en-US"/>
          </a:p>
        </p:txBody>
      </p:sp>
      <p:sp>
        <p:nvSpPr>
          <p:cNvPr id="38995" name="Freeform 85"/>
          <p:cNvSpPr>
            <a:spLocks/>
          </p:cNvSpPr>
          <p:nvPr/>
        </p:nvSpPr>
        <p:spPr bwMode="auto">
          <a:xfrm>
            <a:off x="5207000" y="3519488"/>
            <a:ext cx="90488" cy="88900"/>
          </a:xfrm>
          <a:custGeom>
            <a:avLst/>
            <a:gdLst>
              <a:gd name="T0" fmla="*/ 2147483647 w 33"/>
              <a:gd name="T1" fmla="*/ 2147483647 h 40"/>
              <a:gd name="T2" fmla="*/ 2147483647 w 33"/>
              <a:gd name="T3" fmla="*/ 2147483647 h 40"/>
              <a:gd name="T4" fmla="*/ 2147483647 w 33"/>
              <a:gd name="T5" fmla="*/ 2147483647 h 40"/>
              <a:gd name="T6" fmla="*/ 2147483647 w 33"/>
              <a:gd name="T7" fmla="*/ 2147483647 h 40"/>
              <a:gd name="T8" fmla="*/ 2147483647 w 33"/>
              <a:gd name="T9" fmla="*/ 2147483647 h 40"/>
              <a:gd name="T10" fmla="*/ 2147483647 w 33"/>
              <a:gd name="T11" fmla="*/ 2147483647 h 40"/>
              <a:gd name="T12" fmla="*/ 2147483647 w 33"/>
              <a:gd name="T13" fmla="*/ 2147483647 h 40"/>
              <a:gd name="T14" fmla="*/ 2147483647 w 33"/>
              <a:gd name="T15" fmla="*/ 2147483647 h 40"/>
              <a:gd name="T16" fmla="*/ 2147483647 w 33"/>
              <a:gd name="T17" fmla="*/ 2147483647 h 40"/>
              <a:gd name="T18" fmla="*/ 0 w 33"/>
              <a:gd name="T19" fmla="*/ 2147483647 h 40"/>
              <a:gd name="T20" fmla="*/ 0 w 33"/>
              <a:gd name="T21" fmla="*/ 2147483647 h 40"/>
              <a:gd name="T22" fmla="*/ 0 w 33"/>
              <a:gd name="T23" fmla="*/ 2147483647 h 40"/>
              <a:gd name="T24" fmla="*/ 0 w 33"/>
              <a:gd name="T25" fmla="*/ 2147483647 h 40"/>
              <a:gd name="T26" fmla="*/ 2147483647 w 33"/>
              <a:gd name="T27" fmla="*/ 2147483647 h 40"/>
              <a:gd name="T28" fmla="*/ 2147483647 w 33"/>
              <a:gd name="T29" fmla="*/ 0 h 40"/>
              <a:gd name="T30" fmla="*/ 2147483647 w 33"/>
              <a:gd name="T31" fmla="*/ 0 h 40"/>
              <a:gd name="T32" fmla="*/ 2147483647 w 33"/>
              <a:gd name="T33" fmla="*/ 0 h 40"/>
              <a:gd name="T34" fmla="*/ 2147483647 w 33"/>
              <a:gd name="T35" fmla="*/ 0 h 40"/>
              <a:gd name="T36" fmla="*/ 2147483647 w 33"/>
              <a:gd name="T37" fmla="*/ 2147483647 h 40"/>
              <a:gd name="T38" fmla="*/ 2147483647 w 33"/>
              <a:gd name="T39" fmla="*/ 2147483647 h 40"/>
              <a:gd name="T40" fmla="*/ 2147483647 w 33"/>
              <a:gd name="T41" fmla="*/ 2147483647 h 40"/>
              <a:gd name="T42" fmla="*/ 2147483647 w 33"/>
              <a:gd name="T43" fmla="*/ 2147483647 h 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3"/>
              <a:gd name="T67" fmla="*/ 0 h 40"/>
              <a:gd name="T68" fmla="*/ 33 w 33"/>
              <a:gd name="T69" fmla="*/ 40 h 4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3" h="40">
                <a:moveTo>
                  <a:pt x="33" y="22"/>
                </a:moveTo>
                <a:lnTo>
                  <a:pt x="33" y="22"/>
                </a:lnTo>
                <a:lnTo>
                  <a:pt x="33" y="29"/>
                </a:lnTo>
                <a:lnTo>
                  <a:pt x="29" y="36"/>
                </a:lnTo>
                <a:lnTo>
                  <a:pt x="22" y="40"/>
                </a:lnTo>
                <a:lnTo>
                  <a:pt x="18" y="40"/>
                </a:lnTo>
                <a:lnTo>
                  <a:pt x="11" y="40"/>
                </a:lnTo>
                <a:lnTo>
                  <a:pt x="4" y="36"/>
                </a:lnTo>
                <a:lnTo>
                  <a:pt x="0" y="29"/>
                </a:lnTo>
                <a:lnTo>
                  <a:pt x="0" y="22"/>
                </a:lnTo>
                <a:lnTo>
                  <a:pt x="0" y="11"/>
                </a:lnTo>
                <a:lnTo>
                  <a:pt x="4" y="7"/>
                </a:lnTo>
                <a:lnTo>
                  <a:pt x="11" y="0"/>
                </a:lnTo>
                <a:lnTo>
                  <a:pt x="18" y="0"/>
                </a:lnTo>
                <a:lnTo>
                  <a:pt x="22" y="0"/>
                </a:lnTo>
                <a:lnTo>
                  <a:pt x="29" y="7"/>
                </a:lnTo>
                <a:lnTo>
                  <a:pt x="33" y="11"/>
                </a:lnTo>
                <a:lnTo>
                  <a:pt x="33" y="22"/>
                </a:lnTo>
                <a:close/>
              </a:path>
            </a:pathLst>
          </a:custGeom>
          <a:solidFill>
            <a:srgbClr val="FFFFFF"/>
          </a:solidFill>
          <a:ln w="9525">
            <a:noFill/>
            <a:round/>
            <a:headEnd/>
            <a:tailEnd/>
          </a:ln>
        </p:spPr>
        <p:txBody>
          <a:bodyPr/>
          <a:lstStyle/>
          <a:p>
            <a:endParaRPr lang="en-US"/>
          </a:p>
        </p:txBody>
      </p:sp>
      <p:sp>
        <p:nvSpPr>
          <p:cNvPr id="38996" name="Freeform 86"/>
          <p:cNvSpPr>
            <a:spLocks/>
          </p:cNvSpPr>
          <p:nvPr/>
        </p:nvSpPr>
        <p:spPr bwMode="auto">
          <a:xfrm>
            <a:off x="5059363" y="3686175"/>
            <a:ext cx="58737" cy="39688"/>
          </a:xfrm>
          <a:custGeom>
            <a:avLst/>
            <a:gdLst>
              <a:gd name="T0" fmla="*/ 2147483647 w 21"/>
              <a:gd name="T1" fmla="*/ 0 h 18"/>
              <a:gd name="T2" fmla="*/ 2147483647 w 21"/>
              <a:gd name="T3" fmla="*/ 0 h 18"/>
              <a:gd name="T4" fmla="*/ 2147483647 w 21"/>
              <a:gd name="T5" fmla="*/ 0 h 18"/>
              <a:gd name="T6" fmla="*/ 2147483647 w 21"/>
              <a:gd name="T7" fmla="*/ 2147483647 h 18"/>
              <a:gd name="T8" fmla="*/ 2147483647 w 21"/>
              <a:gd name="T9" fmla="*/ 2147483647 h 18"/>
              <a:gd name="T10" fmla="*/ 2147483647 w 21"/>
              <a:gd name="T11" fmla="*/ 2147483647 h 18"/>
              <a:gd name="T12" fmla="*/ 2147483647 w 21"/>
              <a:gd name="T13" fmla="*/ 2147483647 h 18"/>
              <a:gd name="T14" fmla="*/ 2147483647 w 21"/>
              <a:gd name="T15" fmla="*/ 2147483647 h 18"/>
              <a:gd name="T16" fmla="*/ 2147483647 w 21"/>
              <a:gd name="T17" fmla="*/ 2147483647 h 18"/>
              <a:gd name="T18" fmla="*/ 0 w 21"/>
              <a:gd name="T19" fmla="*/ 2147483647 h 18"/>
              <a:gd name="T20" fmla="*/ 0 w 21"/>
              <a:gd name="T21" fmla="*/ 2147483647 h 18"/>
              <a:gd name="T22" fmla="*/ 2147483647 w 21"/>
              <a:gd name="T23" fmla="*/ 2147483647 h 18"/>
              <a:gd name="T24" fmla="*/ 2147483647 w 21"/>
              <a:gd name="T25" fmla="*/ 0 h 18"/>
              <a:gd name="T26" fmla="*/ 2147483647 w 21"/>
              <a:gd name="T27" fmla="*/ 0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
              <a:gd name="T43" fmla="*/ 0 h 18"/>
              <a:gd name="T44" fmla="*/ 21 w 21"/>
              <a:gd name="T45" fmla="*/ 18 h 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 h="18">
                <a:moveTo>
                  <a:pt x="7" y="0"/>
                </a:moveTo>
                <a:lnTo>
                  <a:pt x="7" y="0"/>
                </a:lnTo>
                <a:lnTo>
                  <a:pt x="14" y="0"/>
                </a:lnTo>
                <a:lnTo>
                  <a:pt x="21" y="8"/>
                </a:lnTo>
                <a:lnTo>
                  <a:pt x="18" y="15"/>
                </a:lnTo>
                <a:lnTo>
                  <a:pt x="10" y="18"/>
                </a:lnTo>
                <a:lnTo>
                  <a:pt x="3" y="18"/>
                </a:lnTo>
                <a:lnTo>
                  <a:pt x="0" y="11"/>
                </a:lnTo>
                <a:lnTo>
                  <a:pt x="3" y="4"/>
                </a:lnTo>
                <a:lnTo>
                  <a:pt x="7" y="0"/>
                </a:lnTo>
                <a:close/>
              </a:path>
            </a:pathLst>
          </a:custGeom>
          <a:solidFill>
            <a:srgbClr val="FFFFFF"/>
          </a:solidFill>
          <a:ln w="9525">
            <a:noFill/>
            <a:round/>
            <a:headEnd/>
            <a:tailEnd/>
          </a:ln>
        </p:spPr>
        <p:txBody>
          <a:bodyPr/>
          <a:lstStyle/>
          <a:p>
            <a:endParaRPr lang="en-US"/>
          </a:p>
        </p:txBody>
      </p:sp>
      <p:sp>
        <p:nvSpPr>
          <p:cNvPr id="38997" name="Freeform 87"/>
          <p:cNvSpPr>
            <a:spLocks/>
          </p:cNvSpPr>
          <p:nvPr/>
        </p:nvSpPr>
        <p:spPr bwMode="auto">
          <a:xfrm>
            <a:off x="4633913" y="3179763"/>
            <a:ext cx="971550" cy="500062"/>
          </a:xfrm>
          <a:custGeom>
            <a:avLst/>
            <a:gdLst>
              <a:gd name="T0" fmla="*/ 2147483647 w 351"/>
              <a:gd name="T1" fmla="*/ 2147483647 h 226"/>
              <a:gd name="T2" fmla="*/ 2147483647 w 351"/>
              <a:gd name="T3" fmla="*/ 0 h 226"/>
              <a:gd name="T4" fmla="*/ 2147483647 w 351"/>
              <a:gd name="T5" fmla="*/ 2147483647 h 226"/>
              <a:gd name="T6" fmla="*/ 2147483647 w 351"/>
              <a:gd name="T7" fmla="*/ 2147483647 h 226"/>
              <a:gd name="T8" fmla="*/ 2147483647 w 351"/>
              <a:gd name="T9" fmla="*/ 2147483647 h 226"/>
              <a:gd name="T10" fmla="*/ 2147483647 w 351"/>
              <a:gd name="T11" fmla="*/ 2147483647 h 226"/>
              <a:gd name="T12" fmla="*/ 2147483647 w 351"/>
              <a:gd name="T13" fmla="*/ 2147483647 h 226"/>
              <a:gd name="T14" fmla="*/ 2147483647 w 351"/>
              <a:gd name="T15" fmla="*/ 2147483647 h 226"/>
              <a:gd name="T16" fmla="*/ 2147483647 w 351"/>
              <a:gd name="T17" fmla="*/ 2147483647 h 226"/>
              <a:gd name="T18" fmla="*/ 2147483647 w 351"/>
              <a:gd name="T19" fmla="*/ 2147483647 h 226"/>
              <a:gd name="T20" fmla="*/ 2147483647 w 351"/>
              <a:gd name="T21" fmla="*/ 2147483647 h 226"/>
              <a:gd name="T22" fmla="*/ 2147483647 w 351"/>
              <a:gd name="T23" fmla="*/ 2147483647 h 226"/>
              <a:gd name="T24" fmla="*/ 2147483647 w 351"/>
              <a:gd name="T25" fmla="*/ 2147483647 h 226"/>
              <a:gd name="T26" fmla="*/ 2147483647 w 351"/>
              <a:gd name="T27" fmla="*/ 2147483647 h 226"/>
              <a:gd name="T28" fmla="*/ 0 w 351"/>
              <a:gd name="T29" fmla="*/ 2147483647 h 226"/>
              <a:gd name="T30" fmla="*/ 2147483647 w 351"/>
              <a:gd name="T31" fmla="*/ 2147483647 h 226"/>
              <a:gd name="T32" fmla="*/ 2147483647 w 351"/>
              <a:gd name="T33" fmla="*/ 2147483647 h 2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1"/>
              <a:gd name="T52" fmla="*/ 0 h 226"/>
              <a:gd name="T53" fmla="*/ 351 w 351"/>
              <a:gd name="T54" fmla="*/ 226 h 2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1" h="226">
                <a:moveTo>
                  <a:pt x="186" y="7"/>
                </a:moveTo>
                <a:lnTo>
                  <a:pt x="258" y="0"/>
                </a:lnTo>
                <a:lnTo>
                  <a:pt x="297" y="11"/>
                </a:lnTo>
                <a:lnTo>
                  <a:pt x="347" y="50"/>
                </a:lnTo>
                <a:lnTo>
                  <a:pt x="351" y="50"/>
                </a:lnTo>
                <a:lnTo>
                  <a:pt x="351" y="47"/>
                </a:lnTo>
                <a:lnTo>
                  <a:pt x="347" y="47"/>
                </a:lnTo>
                <a:lnTo>
                  <a:pt x="326" y="50"/>
                </a:lnTo>
                <a:lnTo>
                  <a:pt x="268" y="65"/>
                </a:lnTo>
                <a:lnTo>
                  <a:pt x="125" y="197"/>
                </a:lnTo>
                <a:lnTo>
                  <a:pt x="75" y="226"/>
                </a:lnTo>
                <a:lnTo>
                  <a:pt x="32" y="226"/>
                </a:lnTo>
                <a:lnTo>
                  <a:pt x="7" y="190"/>
                </a:lnTo>
                <a:lnTo>
                  <a:pt x="0" y="133"/>
                </a:lnTo>
                <a:lnTo>
                  <a:pt x="17" y="108"/>
                </a:lnTo>
                <a:lnTo>
                  <a:pt x="186" y="7"/>
                </a:lnTo>
                <a:close/>
              </a:path>
            </a:pathLst>
          </a:custGeom>
          <a:solidFill>
            <a:srgbClr val="FFFA00"/>
          </a:solidFill>
          <a:ln w="9525">
            <a:noFill/>
            <a:round/>
            <a:headEnd/>
            <a:tailEnd/>
          </a:ln>
        </p:spPr>
        <p:txBody>
          <a:bodyPr/>
          <a:lstStyle/>
          <a:p>
            <a:endParaRPr lang="en-US"/>
          </a:p>
        </p:txBody>
      </p:sp>
      <p:sp>
        <p:nvSpPr>
          <p:cNvPr id="38998" name="Freeform 88"/>
          <p:cNvSpPr>
            <a:spLocks/>
          </p:cNvSpPr>
          <p:nvPr/>
        </p:nvSpPr>
        <p:spPr bwMode="auto">
          <a:xfrm>
            <a:off x="4552950" y="3179763"/>
            <a:ext cx="1360488" cy="546100"/>
          </a:xfrm>
          <a:custGeom>
            <a:avLst/>
            <a:gdLst>
              <a:gd name="T0" fmla="*/ 2147483647 w 491"/>
              <a:gd name="T1" fmla="*/ 2147483647 h 247"/>
              <a:gd name="T2" fmla="*/ 2147483647 w 491"/>
              <a:gd name="T3" fmla="*/ 2147483647 h 247"/>
              <a:gd name="T4" fmla="*/ 2147483647 w 491"/>
              <a:gd name="T5" fmla="*/ 2147483647 h 247"/>
              <a:gd name="T6" fmla="*/ 2147483647 w 491"/>
              <a:gd name="T7" fmla="*/ 2147483647 h 247"/>
              <a:gd name="T8" fmla="*/ 2147483647 w 491"/>
              <a:gd name="T9" fmla="*/ 2147483647 h 247"/>
              <a:gd name="T10" fmla="*/ 2147483647 w 491"/>
              <a:gd name="T11" fmla="*/ 2147483647 h 247"/>
              <a:gd name="T12" fmla="*/ 2147483647 w 491"/>
              <a:gd name="T13" fmla="*/ 2147483647 h 247"/>
              <a:gd name="T14" fmla="*/ 2147483647 w 491"/>
              <a:gd name="T15" fmla="*/ 2147483647 h 247"/>
              <a:gd name="T16" fmla="*/ 2147483647 w 491"/>
              <a:gd name="T17" fmla="*/ 0 h 247"/>
              <a:gd name="T18" fmla="*/ 2147483647 w 491"/>
              <a:gd name="T19" fmla="*/ 0 h 247"/>
              <a:gd name="T20" fmla="*/ 2147483647 w 491"/>
              <a:gd name="T21" fmla="*/ 2147483647 h 247"/>
              <a:gd name="T22" fmla="*/ 2147483647 w 491"/>
              <a:gd name="T23" fmla="*/ 2147483647 h 247"/>
              <a:gd name="T24" fmla="*/ 2147483647 w 491"/>
              <a:gd name="T25" fmla="*/ 2147483647 h 247"/>
              <a:gd name="T26" fmla="*/ 2147483647 w 491"/>
              <a:gd name="T27" fmla="*/ 2147483647 h 247"/>
              <a:gd name="T28" fmla="*/ 2147483647 w 491"/>
              <a:gd name="T29" fmla="*/ 2147483647 h 247"/>
              <a:gd name="T30" fmla="*/ 2147483647 w 491"/>
              <a:gd name="T31" fmla="*/ 2147483647 h 247"/>
              <a:gd name="T32" fmla="*/ 2147483647 w 491"/>
              <a:gd name="T33" fmla="*/ 2147483647 h 247"/>
              <a:gd name="T34" fmla="*/ 2147483647 w 491"/>
              <a:gd name="T35" fmla="*/ 2147483647 h 247"/>
              <a:gd name="T36" fmla="*/ 2147483647 w 491"/>
              <a:gd name="T37" fmla="*/ 2147483647 h 247"/>
              <a:gd name="T38" fmla="*/ 2147483647 w 491"/>
              <a:gd name="T39" fmla="*/ 2147483647 h 247"/>
              <a:gd name="T40" fmla="*/ 2147483647 w 491"/>
              <a:gd name="T41" fmla="*/ 2147483647 h 247"/>
              <a:gd name="T42" fmla="*/ 2147483647 w 491"/>
              <a:gd name="T43" fmla="*/ 2147483647 h 247"/>
              <a:gd name="T44" fmla="*/ 2147483647 w 491"/>
              <a:gd name="T45" fmla="*/ 2147483647 h 247"/>
              <a:gd name="T46" fmla="*/ 0 w 491"/>
              <a:gd name="T47" fmla="*/ 2147483647 h 247"/>
              <a:gd name="T48" fmla="*/ 2147483647 w 491"/>
              <a:gd name="T49" fmla="*/ 2147483647 h 247"/>
              <a:gd name="T50" fmla="*/ 2147483647 w 491"/>
              <a:gd name="T51" fmla="*/ 2147483647 h 247"/>
              <a:gd name="T52" fmla="*/ 2147483647 w 491"/>
              <a:gd name="T53" fmla="*/ 2147483647 h 247"/>
              <a:gd name="T54" fmla="*/ 2147483647 w 491"/>
              <a:gd name="T55" fmla="*/ 2147483647 h 247"/>
              <a:gd name="T56" fmla="*/ 2147483647 w 491"/>
              <a:gd name="T57" fmla="*/ 2147483647 h 247"/>
              <a:gd name="T58" fmla="*/ 2147483647 w 491"/>
              <a:gd name="T59" fmla="*/ 2147483647 h 247"/>
              <a:gd name="T60" fmla="*/ 2147483647 w 491"/>
              <a:gd name="T61" fmla="*/ 2147483647 h 247"/>
              <a:gd name="T62" fmla="*/ 2147483647 w 491"/>
              <a:gd name="T63" fmla="*/ 2147483647 h 247"/>
              <a:gd name="T64" fmla="*/ 2147483647 w 491"/>
              <a:gd name="T65" fmla="*/ 2147483647 h 247"/>
              <a:gd name="T66" fmla="*/ 2147483647 w 491"/>
              <a:gd name="T67" fmla="*/ 2147483647 h 247"/>
              <a:gd name="T68" fmla="*/ 2147483647 w 491"/>
              <a:gd name="T69" fmla="*/ 2147483647 h 247"/>
              <a:gd name="T70" fmla="*/ 2147483647 w 491"/>
              <a:gd name="T71" fmla="*/ 2147483647 h 247"/>
              <a:gd name="T72" fmla="*/ 2147483647 w 491"/>
              <a:gd name="T73" fmla="*/ 2147483647 h 247"/>
              <a:gd name="T74" fmla="*/ 2147483647 w 491"/>
              <a:gd name="T75" fmla="*/ 2147483647 h 247"/>
              <a:gd name="T76" fmla="*/ 2147483647 w 491"/>
              <a:gd name="T77" fmla="*/ 2147483647 h 247"/>
              <a:gd name="T78" fmla="*/ 2147483647 w 491"/>
              <a:gd name="T79" fmla="*/ 2147483647 h 247"/>
              <a:gd name="T80" fmla="*/ 2147483647 w 491"/>
              <a:gd name="T81" fmla="*/ 2147483647 h 247"/>
              <a:gd name="T82" fmla="*/ 2147483647 w 491"/>
              <a:gd name="T83" fmla="*/ 2147483647 h 247"/>
              <a:gd name="T84" fmla="*/ 2147483647 w 491"/>
              <a:gd name="T85" fmla="*/ 2147483647 h 247"/>
              <a:gd name="T86" fmla="*/ 2147483647 w 491"/>
              <a:gd name="T87" fmla="*/ 2147483647 h 247"/>
              <a:gd name="T88" fmla="*/ 2147483647 w 491"/>
              <a:gd name="T89" fmla="*/ 2147483647 h 247"/>
              <a:gd name="T90" fmla="*/ 2147483647 w 491"/>
              <a:gd name="T91" fmla="*/ 2147483647 h 247"/>
              <a:gd name="T92" fmla="*/ 2147483647 w 491"/>
              <a:gd name="T93" fmla="*/ 2147483647 h 24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91"/>
              <a:gd name="T142" fmla="*/ 0 h 247"/>
              <a:gd name="T143" fmla="*/ 491 w 491"/>
              <a:gd name="T144" fmla="*/ 247 h 24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91" h="247">
                <a:moveTo>
                  <a:pt x="491" y="129"/>
                </a:moveTo>
                <a:lnTo>
                  <a:pt x="491" y="129"/>
                </a:lnTo>
                <a:lnTo>
                  <a:pt x="469" y="100"/>
                </a:lnTo>
                <a:lnTo>
                  <a:pt x="444" y="75"/>
                </a:lnTo>
                <a:lnTo>
                  <a:pt x="412" y="47"/>
                </a:lnTo>
                <a:lnTo>
                  <a:pt x="380" y="22"/>
                </a:lnTo>
                <a:lnTo>
                  <a:pt x="362" y="11"/>
                </a:lnTo>
                <a:lnTo>
                  <a:pt x="344" y="4"/>
                </a:lnTo>
                <a:lnTo>
                  <a:pt x="330" y="0"/>
                </a:lnTo>
                <a:lnTo>
                  <a:pt x="312" y="0"/>
                </a:lnTo>
                <a:lnTo>
                  <a:pt x="297" y="7"/>
                </a:lnTo>
                <a:lnTo>
                  <a:pt x="283" y="18"/>
                </a:lnTo>
                <a:lnTo>
                  <a:pt x="226" y="83"/>
                </a:lnTo>
                <a:lnTo>
                  <a:pt x="158" y="154"/>
                </a:lnTo>
                <a:lnTo>
                  <a:pt x="125" y="183"/>
                </a:lnTo>
                <a:lnTo>
                  <a:pt x="97" y="208"/>
                </a:lnTo>
                <a:lnTo>
                  <a:pt x="72" y="222"/>
                </a:lnTo>
                <a:lnTo>
                  <a:pt x="61" y="226"/>
                </a:lnTo>
                <a:lnTo>
                  <a:pt x="54" y="226"/>
                </a:lnTo>
                <a:lnTo>
                  <a:pt x="14" y="212"/>
                </a:lnTo>
                <a:lnTo>
                  <a:pt x="3" y="212"/>
                </a:lnTo>
                <a:lnTo>
                  <a:pt x="0" y="212"/>
                </a:lnTo>
                <a:lnTo>
                  <a:pt x="3" y="212"/>
                </a:lnTo>
                <a:lnTo>
                  <a:pt x="43" y="237"/>
                </a:lnTo>
                <a:lnTo>
                  <a:pt x="64" y="244"/>
                </a:lnTo>
                <a:lnTo>
                  <a:pt x="89" y="247"/>
                </a:lnTo>
                <a:lnTo>
                  <a:pt x="115" y="240"/>
                </a:lnTo>
                <a:lnTo>
                  <a:pt x="143" y="226"/>
                </a:lnTo>
                <a:lnTo>
                  <a:pt x="175" y="201"/>
                </a:lnTo>
                <a:lnTo>
                  <a:pt x="215" y="158"/>
                </a:lnTo>
                <a:lnTo>
                  <a:pt x="265" y="108"/>
                </a:lnTo>
                <a:lnTo>
                  <a:pt x="287" y="93"/>
                </a:lnTo>
                <a:lnTo>
                  <a:pt x="304" y="79"/>
                </a:lnTo>
                <a:lnTo>
                  <a:pt x="322" y="72"/>
                </a:lnTo>
                <a:lnTo>
                  <a:pt x="340" y="65"/>
                </a:lnTo>
                <a:lnTo>
                  <a:pt x="355" y="65"/>
                </a:lnTo>
                <a:lnTo>
                  <a:pt x="369" y="65"/>
                </a:lnTo>
                <a:lnTo>
                  <a:pt x="383" y="68"/>
                </a:lnTo>
                <a:lnTo>
                  <a:pt x="398" y="75"/>
                </a:lnTo>
                <a:lnTo>
                  <a:pt x="426" y="90"/>
                </a:lnTo>
                <a:lnTo>
                  <a:pt x="455" y="111"/>
                </a:lnTo>
                <a:lnTo>
                  <a:pt x="491" y="129"/>
                </a:lnTo>
                <a:close/>
              </a:path>
            </a:pathLst>
          </a:custGeom>
          <a:solidFill>
            <a:srgbClr val="FF7000"/>
          </a:solidFill>
          <a:ln w="9525">
            <a:noFill/>
            <a:round/>
            <a:headEnd/>
            <a:tailEnd/>
          </a:ln>
        </p:spPr>
        <p:txBody>
          <a:bodyPr/>
          <a:lstStyle/>
          <a:p>
            <a:endParaRPr lang="en-US"/>
          </a:p>
        </p:txBody>
      </p:sp>
      <p:grpSp>
        <p:nvGrpSpPr>
          <p:cNvPr id="3" name="Group 89"/>
          <p:cNvGrpSpPr>
            <a:grpSpLocks/>
          </p:cNvGrpSpPr>
          <p:nvPr/>
        </p:nvGrpSpPr>
        <p:grpSpPr bwMode="auto">
          <a:xfrm>
            <a:off x="4141788" y="4462463"/>
            <a:ext cx="863600" cy="444500"/>
            <a:chOff x="2561" y="2767"/>
            <a:chExt cx="544" cy="280"/>
          </a:xfrm>
        </p:grpSpPr>
        <p:grpSp>
          <p:nvGrpSpPr>
            <p:cNvPr id="4" name="Group 90"/>
            <p:cNvGrpSpPr>
              <a:grpSpLocks/>
            </p:cNvGrpSpPr>
            <p:nvPr/>
          </p:nvGrpSpPr>
          <p:grpSpPr bwMode="auto">
            <a:xfrm>
              <a:off x="2561" y="2767"/>
              <a:ext cx="513" cy="239"/>
              <a:chOff x="2561" y="2767"/>
              <a:chExt cx="513" cy="239"/>
            </a:xfrm>
          </p:grpSpPr>
          <p:sp>
            <p:nvSpPr>
              <p:cNvPr id="39020" name="Freeform 91"/>
              <p:cNvSpPr>
                <a:spLocks/>
              </p:cNvSpPr>
              <p:nvPr/>
            </p:nvSpPr>
            <p:spPr bwMode="auto">
              <a:xfrm>
                <a:off x="2561" y="2767"/>
                <a:ext cx="513" cy="239"/>
              </a:xfrm>
              <a:custGeom>
                <a:avLst/>
                <a:gdLst>
                  <a:gd name="T0" fmla="*/ 234260 w 294"/>
                  <a:gd name="T1" fmla="*/ 8911 h 172"/>
                  <a:gd name="T2" fmla="*/ 234260 w 294"/>
                  <a:gd name="T3" fmla="*/ 8911 h 172"/>
                  <a:gd name="T4" fmla="*/ 210780 w 294"/>
                  <a:gd name="T5" fmla="*/ 6528 h 172"/>
                  <a:gd name="T6" fmla="*/ 183122 w 294"/>
                  <a:gd name="T7" fmla="*/ 4284 h 172"/>
                  <a:gd name="T8" fmla="*/ 165685 w 294"/>
                  <a:gd name="T9" fmla="*/ 3361 h 172"/>
                  <a:gd name="T10" fmla="*/ 148939 w 294"/>
                  <a:gd name="T11" fmla="*/ 2219 h 172"/>
                  <a:gd name="T12" fmla="*/ 129239 w 294"/>
                  <a:gd name="T13" fmla="*/ 1310 h 172"/>
                  <a:gd name="T14" fmla="*/ 111352 w 294"/>
                  <a:gd name="T15" fmla="*/ 559 h 172"/>
                  <a:gd name="T16" fmla="*/ 91782 w 294"/>
                  <a:gd name="T17" fmla="*/ 208 h 172"/>
                  <a:gd name="T18" fmla="*/ 71656 w 294"/>
                  <a:gd name="T19" fmla="*/ 0 h 172"/>
                  <a:gd name="T20" fmla="*/ 51570 w 294"/>
                  <a:gd name="T21" fmla="*/ 402 h 172"/>
                  <a:gd name="T22" fmla="*/ 42893 w 294"/>
                  <a:gd name="T23" fmla="*/ 559 h 172"/>
                  <a:gd name="T24" fmla="*/ 34371 w 294"/>
                  <a:gd name="T25" fmla="*/ 943 h 172"/>
                  <a:gd name="T26" fmla="*/ 14088 w 294"/>
                  <a:gd name="T27" fmla="*/ 2219 h 172"/>
                  <a:gd name="T28" fmla="*/ 0 w 294"/>
                  <a:gd name="T29" fmla="*/ 4107 h 172"/>
                  <a:gd name="T30" fmla="*/ 0 w 294"/>
                  <a:gd name="T31" fmla="*/ 4107 h 172"/>
                  <a:gd name="T32" fmla="*/ 3188 w 294"/>
                  <a:gd name="T33" fmla="*/ 3721 h 172"/>
                  <a:gd name="T34" fmla="*/ 11883 w 294"/>
                  <a:gd name="T35" fmla="*/ 3032 h 172"/>
                  <a:gd name="T36" fmla="*/ 26383 w 294"/>
                  <a:gd name="T37" fmla="*/ 2419 h 172"/>
                  <a:gd name="T38" fmla="*/ 37480 w 294"/>
                  <a:gd name="T39" fmla="*/ 2086 h 172"/>
                  <a:gd name="T40" fmla="*/ 48463 w 294"/>
                  <a:gd name="T41" fmla="*/ 1848 h 172"/>
                  <a:gd name="T42" fmla="*/ 63130 w 294"/>
                  <a:gd name="T43" fmla="*/ 1848 h 172"/>
                  <a:gd name="T44" fmla="*/ 80328 w 294"/>
                  <a:gd name="T45" fmla="*/ 2086 h 172"/>
                  <a:gd name="T46" fmla="*/ 100476 w 294"/>
                  <a:gd name="T47" fmla="*/ 2219 h 172"/>
                  <a:gd name="T48" fmla="*/ 120119 w 294"/>
                  <a:gd name="T49" fmla="*/ 3032 h 172"/>
                  <a:gd name="T50" fmla="*/ 145727 w 294"/>
                  <a:gd name="T51" fmla="*/ 3932 h 172"/>
                  <a:gd name="T52" fmla="*/ 171105 w 294"/>
                  <a:gd name="T53" fmla="*/ 5243 h 172"/>
                  <a:gd name="T54" fmla="*/ 203049 w 294"/>
                  <a:gd name="T55" fmla="*/ 6889 h 172"/>
                  <a:gd name="T56" fmla="*/ 234260 w 294"/>
                  <a:gd name="T57" fmla="*/ 8911 h 172"/>
                  <a:gd name="T58" fmla="*/ 234260 w 294"/>
                  <a:gd name="T59" fmla="*/ 8911 h 17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4"/>
                  <a:gd name="T91" fmla="*/ 0 h 172"/>
                  <a:gd name="T92" fmla="*/ 294 w 294"/>
                  <a:gd name="T93" fmla="*/ 172 h 17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4" h="172">
                    <a:moveTo>
                      <a:pt x="294" y="172"/>
                    </a:moveTo>
                    <a:lnTo>
                      <a:pt x="294" y="172"/>
                    </a:lnTo>
                    <a:lnTo>
                      <a:pt x="265" y="126"/>
                    </a:lnTo>
                    <a:lnTo>
                      <a:pt x="230" y="83"/>
                    </a:lnTo>
                    <a:lnTo>
                      <a:pt x="208" y="65"/>
                    </a:lnTo>
                    <a:lnTo>
                      <a:pt x="187" y="43"/>
                    </a:lnTo>
                    <a:lnTo>
                      <a:pt x="162" y="25"/>
                    </a:lnTo>
                    <a:lnTo>
                      <a:pt x="140" y="11"/>
                    </a:lnTo>
                    <a:lnTo>
                      <a:pt x="115" y="4"/>
                    </a:lnTo>
                    <a:lnTo>
                      <a:pt x="90" y="0"/>
                    </a:lnTo>
                    <a:lnTo>
                      <a:pt x="65" y="8"/>
                    </a:lnTo>
                    <a:lnTo>
                      <a:pt x="54" y="11"/>
                    </a:lnTo>
                    <a:lnTo>
                      <a:pt x="43" y="18"/>
                    </a:lnTo>
                    <a:lnTo>
                      <a:pt x="18" y="43"/>
                    </a:lnTo>
                    <a:lnTo>
                      <a:pt x="0" y="79"/>
                    </a:lnTo>
                    <a:lnTo>
                      <a:pt x="4" y="72"/>
                    </a:lnTo>
                    <a:lnTo>
                      <a:pt x="15" y="58"/>
                    </a:lnTo>
                    <a:lnTo>
                      <a:pt x="33" y="47"/>
                    </a:lnTo>
                    <a:lnTo>
                      <a:pt x="47" y="40"/>
                    </a:lnTo>
                    <a:lnTo>
                      <a:pt x="61" y="36"/>
                    </a:lnTo>
                    <a:lnTo>
                      <a:pt x="79" y="36"/>
                    </a:lnTo>
                    <a:lnTo>
                      <a:pt x="101" y="40"/>
                    </a:lnTo>
                    <a:lnTo>
                      <a:pt x="126" y="43"/>
                    </a:lnTo>
                    <a:lnTo>
                      <a:pt x="151" y="58"/>
                    </a:lnTo>
                    <a:lnTo>
                      <a:pt x="183" y="76"/>
                    </a:lnTo>
                    <a:lnTo>
                      <a:pt x="215" y="101"/>
                    </a:lnTo>
                    <a:lnTo>
                      <a:pt x="255" y="133"/>
                    </a:lnTo>
                    <a:lnTo>
                      <a:pt x="294" y="172"/>
                    </a:lnTo>
                    <a:close/>
                  </a:path>
                </a:pathLst>
              </a:custGeom>
              <a:solidFill>
                <a:srgbClr val="FF7300"/>
              </a:solidFill>
              <a:ln w="9525">
                <a:noFill/>
                <a:round/>
                <a:headEnd/>
                <a:tailEnd/>
              </a:ln>
            </p:spPr>
            <p:txBody>
              <a:bodyPr/>
              <a:lstStyle/>
              <a:p>
                <a:endParaRPr lang="en-US"/>
              </a:p>
            </p:txBody>
          </p:sp>
          <p:sp>
            <p:nvSpPr>
              <p:cNvPr id="39021" name="Freeform 92"/>
              <p:cNvSpPr>
                <a:spLocks/>
              </p:cNvSpPr>
              <p:nvPr/>
            </p:nvSpPr>
            <p:spPr bwMode="auto">
              <a:xfrm>
                <a:off x="2667" y="2882"/>
                <a:ext cx="170" cy="64"/>
              </a:xfrm>
              <a:custGeom>
                <a:avLst/>
                <a:gdLst>
                  <a:gd name="T0" fmla="*/ 81444 w 97"/>
                  <a:gd name="T1" fmla="*/ 1102 h 46"/>
                  <a:gd name="T2" fmla="*/ 81444 w 97"/>
                  <a:gd name="T3" fmla="*/ 1102 h 46"/>
                  <a:gd name="T4" fmla="*/ 72353 w 97"/>
                  <a:gd name="T5" fmla="*/ 1465 h 46"/>
                  <a:gd name="T6" fmla="*/ 60334 w 97"/>
                  <a:gd name="T7" fmla="*/ 2038 h 46"/>
                  <a:gd name="T8" fmla="*/ 48942 w 97"/>
                  <a:gd name="T9" fmla="*/ 2429 h 46"/>
                  <a:gd name="T10" fmla="*/ 35851 w 97"/>
                  <a:gd name="T11" fmla="*/ 2429 h 46"/>
                  <a:gd name="T12" fmla="*/ 30076 w 97"/>
                  <a:gd name="T13" fmla="*/ 2429 h 46"/>
                  <a:gd name="T14" fmla="*/ 21071 w 97"/>
                  <a:gd name="T15" fmla="*/ 2250 h 46"/>
                  <a:gd name="T16" fmla="*/ 15293 w 97"/>
                  <a:gd name="T17" fmla="*/ 1905 h 46"/>
                  <a:gd name="T18" fmla="*/ 9092 w 97"/>
                  <a:gd name="T19" fmla="*/ 1465 h 46"/>
                  <a:gd name="T20" fmla="*/ 5803 w 97"/>
                  <a:gd name="T21" fmla="*/ 959 h 46"/>
                  <a:gd name="T22" fmla="*/ 0 w 97"/>
                  <a:gd name="T23" fmla="*/ 0 h 46"/>
                  <a:gd name="T24" fmla="*/ 0 w 97"/>
                  <a:gd name="T25" fmla="*/ 0 h 46"/>
                  <a:gd name="T26" fmla="*/ 5803 w 97"/>
                  <a:gd name="T27" fmla="*/ 365 h 46"/>
                  <a:gd name="T28" fmla="*/ 21071 w 97"/>
                  <a:gd name="T29" fmla="*/ 1102 h 46"/>
                  <a:gd name="T30" fmla="*/ 33725 w 97"/>
                  <a:gd name="T31" fmla="*/ 1334 h 46"/>
                  <a:gd name="T32" fmla="*/ 48942 w 97"/>
                  <a:gd name="T33" fmla="*/ 1465 h 46"/>
                  <a:gd name="T34" fmla="*/ 62832 w 97"/>
                  <a:gd name="T35" fmla="*/ 1334 h 46"/>
                  <a:gd name="T36" fmla="*/ 81444 w 97"/>
                  <a:gd name="T37" fmla="*/ 1102 h 46"/>
                  <a:gd name="T38" fmla="*/ 81444 w 97"/>
                  <a:gd name="T39" fmla="*/ 1102 h 4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7"/>
                  <a:gd name="T61" fmla="*/ 0 h 46"/>
                  <a:gd name="T62" fmla="*/ 97 w 97"/>
                  <a:gd name="T63" fmla="*/ 46 h 4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7" h="46">
                    <a:moveTo>
                      <a:pt x="97" y="21"/>
                    </a:moveTo>
                    <a:lnTo>
                      <a:pt x="97" y="21"/>
                    </a:lnTo>
                    <a:lnTo>
                      <a:pt x="86" y="28"/>
                    </a:lnTo>
                    <a:lnTo>
                      <a:pt x="72" y="39"/>
                    </a:lnTo>
                    <a:lnTo>
                      <a:pt x="58" y="46"/>
                    </a:lnTo>
                    <a:lnTo>
                      <a:pt x="43" y="46"/>
                    </a:lnTo>
                    <a:lnTo>
                      <a:pt x="36" y="46"/>
                    </a:lnTo>
                    <a:lnTo>
                      <a:pt x="25" y="43"/>
                    </a:lnTo>
                    <a:lnTo>
                      <a:pt x="18" y="36"/>
                    </a:lnTo>
                    <a:lnTo>
                      <a:pt x="11" y="28"/>
                    </a:lnTo>
                    <a:lnTo>
                      <a:pt x="7" y="18"/>
                    </a:lnTo>
                    <a:lnTo>
                      <a:pt x="0" y="0"/>
                    </a:lnTo>
                    <a:lnTo>
                      <a:pt x="7" y="7"/>
                    </a:lnTo>
                    <a:lnTo>
                      <a:pt x="25" y="21"/>
                    </a:lnTo>
                    <a:lnTo>
                      <a:pt x="40" y="25"/>
                    </a:lnTo>
                    <a:lnTo>
                      <a:pt x="58" y="28"/>
                    </a:lnTo>
                    <a:lnTo>
                      <a:pt x="75" y="25"/>
                    </a:lnTo>
                    <a:lnTo>
                      <a:pt x="97" y="21"/>
                    </a:lnTo>
                    <a:close/>
                  </a:path>
                </a:pathLst>
              </a:custGeom>
              <a:solidFill>
                <a:srgbClr val="FFA600"/>
              </a:solidFill>
              <a:ln w="9525">
                <a:noFill/>
                <a:round/>
                <a:headEnd/>
                <a:tailEnd/>
              </a:ln>
            </p:spPr>
            <p:txBody>
              <a:bodyPr/>
              <a:lstStyle/>
              <a:p>
                <a:endParaRPr lang="en-US"/>
              </a:p>
            </p:txBody>
          </p:sp>
        </p:grpSp>
        <p:sp>
          <p:nvSpPr>
            <p:cNvPr id="39019" name="Freeform 93"/>
            <p:cNvSpPr>
              <a:spLocks/>
            </p:cNvSpPr>
            <p:nvPr/>
          </p:nvSpPr>
          <p:spPr bwMode="auto">
            <a:xfrm>
              <a:off x="3011" y="2912"/>
              <a:ext cx="94" cy="135"/>
            </a:xfrm>
            <a:custGeom>
              <a:avLst/>
              <a:gdLst>
                <a:gd name="T0" fmla="*/ 33467 w 54"/>
                <a:gd name="T1" fmla="*/ 0 h 97"/>
                <a:gd name="T2" fmla="*/ 33467 w 54"/>
                <a:gd name="T3" fmla="*/ 0 h 97"/>
                <a:gd name="T4" fmla="*/ 38587 w 54"/>
                <a:gd name="T5" fmla="*/ 796 h 97"/>
                <a:gd name="T6" fmla="*/ 38587 w 54"/>
                <a:gd name="T7" fmla="*/ 1542 h 97"/>
                <a:gd name="T8" fmla="*/ 41799 w 54"/>
                <a:gd name="T9" fmla="*/ 2451 h 97"/>
                <a:gd name="T10" fmla="*/ 38587 w 54"/>
                <a:gd name="T11" fmla="*/ 3411 h 97"/>
                <a:gd name="T12" fmla="*/ 33467 w 54"/>
                <a:gd name="T13" fmla="*/ 4159 h 97"/>
                <a:gd name="T14" fmla="*/ 27986 w 54"/>
                <a:gd name="T15" fmla="*/ 4548 h 97"/>
                <a:gd name="T16" fmla="*/ 19676 w 54"/>
                <a:gd name="T17" fmla="*/ 4747 h 97"/>
                <a:gd name="T18" fmla="*/ 11494 w 54"/>
                <a:gd name="T19" fmla="*/ 4914 h 97"/>
                <a:gd name="T20" fmla="*/ 0 w 54"/>
                <a:gd name="T21" fmla="*/ 5136 h 97"/>
                <a:gd name="T22" fmla="*/ 0 w 54"/>
                <a:gd name="T23" fmla="*/ 5136 h 97"/>
                <a:gd name="T24" fmla="*/ 5370 w 54"/>
                <a:gd name="T25" fmla="*/ 4747 h 97"/>
                <a:gd name="T26" fmla="*/ 13794 w 54"/>
                <a:gd name="T27" fmla="*/ 4031 h 97"/>
                <a:gd name="T28" fmla="*/ 19676 w 54"/>
                <a:gd name="T29" fmla="*/ 3208 h 97"/>
                <a:gd name="T30" fmla="*/ 25178 w 54"/>
                <a:gd name="T31" fmla="*/ 2298 h 97"/>
                <a:gd name="T32" fmla="*/ 31098 w 54"/>
                <a:gd name="T33" fmla="*/ 1335 h 97"/>
                <a:gd name="T34" fmla="*/ 33467 w 54"/>
                <a:gd name="T35" fmla="*/ 0 h 97"/>
                <a:gd name="T36" fmla="*/ 33467 w 54"/>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4"/>
                <a:gd name="T58" fmla="*/ 0 h 97"/>
                <a:gd name="T59" fmla="*/ 54 w 54"/>
                <a:gd name="T60" fmla="*/ 97 h 9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4" h="97">
                  <a:moveTo>
                    <a:pt x="43" y="0"/>
                  </a:moveTo>
                  <a:lnTo>
                    <a:pt x="43" y="0"/>
                  </a:lnTo>
                  <a:lnTo>
                    <a:pt x="50" y="15"/>
                  </a:lnTo>
                  <a:lnTo>
                    <a:pt x="50" y="29"/>
                  </a:lnTo>
                  <a:lnTo>
                    <a:pt x="54" y="47"/>
                  </a:lnTo>
                  <a:lnTo>
                    <a:pt x="50" y="65"/>
                  </a:lnTo>
                  <a:lnTo>
                    <a:pt x="43" y="79"/>
                  </a:lnTo>
                  <a:lnTo>
                    <a:pt x="36" y="86"/>
                  </a:lnTo>
                  <a:lnTo>
                    <a:pt x="25" y="90"/>
                  </a:lnTo>
                  <a:lnTo>
                    <a:pt x="15" y="93"/>
                  </a:lnTo>
                  <a:lnTo>
                    <a:pt x="0" y="97"/>
                  </a:lnTo>
                  <a:lnTo>
                    <a:pt x="7" y="90"/>
                  </a:lnTo>
                  <a:lnTo>
                    <a:pt x="18" y="76"/>
                  </a:lnTo>
                  <a:lnTo>
                    <a:pt x="25" y="61"/>
                  </a:lnTo>
                  <a:lnTo>
                    <a:pt x="33" y="43"/>
                  </a:lnTo>
                  <a:lnTo>
                    <a:pt x="40" y="25"/>
                  </a:lnTo>
                  <a:lnTo>
                    <a:pt x="43" y="0"/>
                  </a:lnTo>
                  <a:close/>
                </a:path>
              </a:pathLst>
            </a:custGeom>
            <a:solidFill>
              <a:srgbClr val="FFA600"/>
            </a:solidFill>
            <a:ln w="9525">
              <a:noFill/>
              <a:round/>
              <a:headEnd/>
              <a:tailEnd/>
            </a:ln>
          </p:spPr>
          <p:txBody>
            <a:bodyPr/>
            <a:lstStyle/>
            <a:p>
              <a:endParaRPr lang="en-US"/>
            </a:p>
          </p:txBody>
        </p:sp>
      </p:grpSp>
      <p:sp>
        <p:nvSpPr>
          <p:cNvPr id="39000" name="Freeform 94"/>
          <p:cNvSpPr>
            <a:spLocks/>
          </p:cNvSpPr>
          <p:nvPr/>
        </p:nvSpPr>
        <p:spPr bwMode="auto">
          <a:xfrm>
            <a:off x="4395788" y="3219450"/>
            <a:ext cx="782637" cy="411163"/>
          </a:xfrm>
          <a:custGeom>
            <a:avLst/>
            <a:gdLst>
              <a:gd name="T0" fmla="*/ 2147483647 w 283"/>
              <a:gd name="T1" fmla="*/ 0 h 186"/>
              <a:gd name="T2" fmla="*/ 2147483647 w 283"/>
              <a:gd name="T3" fmla="*/ 0 h 186"/>
              <a:gd name="T4" fmla="*/ 2147483647 w 283"/>
              <a:gd name="T5" fmla="*/ 2147483647 h 186"/>
              <a:gd name="T6" fmla="*/ 2147483647 w 283"/>
              <a:gd name="T7" fmla="*/ 2147483647 h 186"/>
              <a:gd name="T8" fmla="*/ 2147483647 w 283"/>
              <a:gd name="T9" fmla="*/ 2147483647 h 186"/>
              <a:gd name="T10" fmla="*/ 2147483647 w 283"/>
              <a:gd name="T11" fmla="*/ 2147483647 h 186"/>
              <a:gd name="T12" fmla="*/ 2147483647 w 283"/>
              <a:gd name="T13" fmla="*/ 2147483647 h 186"/>
              <a:gd name="T14" fmla="*/ 2147483647 w 283"/>
              <a:gd name="T15" fmla="*/ 2147483647 h 186"/>
              <a:gd name="T16" fmla="*/ 2147483647 w 283"/>
              <a:gd name="T17" fmla="*/ 2147483647 h 186"/>
              <a:gd name="T18" fmla="*/ 2147483647 w 283"/>
              <a:gd name="T19" fmla="*/ 2147483647 h 186"/>
              <a:gd name="T20" fmla="*/ 2147483647 w 283"/>
              <a:gd name="T21" fmla="*/ 2147483647 h 186"/>
              <a:gd name="T22" fmla="*/ 2147483647 w 283"/>
              <a:gd name="T23" fmla="*/ 2147483647 h 186"/>
              <a:gd name="T24" fmla="*/ 2147483647 w 283"/>
              <a:gd name="T25" fmla="*/ 2147483647 h 186"/>
              <a:gd name="T26" fmla="*/ 0 w 283"/>
              <a:gd name="T27" fmla="*/ 2147483647 h 186"/>
              <a:gd name="T28" fmla="*/ 0 w 283"/>
              <a:gd name="T29" fmla="*/ 2147483647 h 186"/>
              <a:gd name="T30" fmla="*/ 2147483647 w 283"/>
              <a:gd name="T31" fmla="*/ 2147483647 h 186"/>
              <a:gd name="T32" fmla="*/ 2147483647 w 283"/>
              <a:gd name="T33" fmla="*/ 2147483647 h 186"/>
              <a:gd name="T34" fmla="*/ 2147483647 w 283"/>
              <a:gd name="T35" fmla="*/ 2147483647 h 186"/>
              <a:gd name="T36" fmla="*/ 2147483647 w 283"/>
              <a:gd name="T37" fmla="*/ 2147483647 h 186"/>
              <a:gd name="T38" fmla="*/ 2147483647 w 283"/>
              <a:gd name="T39" fmla="*/ 2147483647 h 186"/>
              <a:gd name="T40" fmla="*/ 2147483647 w 283"/>
              <a:gd name="T41" fmla="*/ 2147483647 h 186"/>
              <a:gd name="T42" fmla="*/ 2147483647 w 283"/>
              <a:gd name="T43" fmla="*/ 2147483647 h 186"/>
              <a:gd name="T44" fmla="*/ 2147483647 w 283"/>
              <a:gd name="T45" fmla="*/ 2147483647 h 186"/>
              <a:gd name="T46" fmla="*/ 2147483647 w 283"/>
              <a:gd name="T47" fmla="*/ 2147483647 h 186"/>
              <a:gd name="T48" fmla="*/ 2147483647 w 283"/>
              <a:gd name="T49" fmla="*/ 2147483647 h 186"/>
              <a:gd name="T50" fmla="*/ 2147483647 w 283"/>
              <a:gd name="T51" fmla="*/ 2147483647 h 186"/>
              <a:gd name="T52" fmla="*/ 2147483647 w 283"/>
              <a:gd name="T53" fmla="*/ 2147483647 h 186"/>
              <a:gd name="T54" fmla="*/ 2147483647 w 283"/>
              <a:gd name="T55" fmla="*/ 0 h 186"/>
              <a:gd name="T56" fmla="*/ 2147483647 w 283"/>
              <a:gd name="T57" fmla="*/ 0 h 18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3"/>
              <a:gd name="T88" fmla="*/ 0 h 186"/>
              <a:gd name="T89" fmla="*/ 283 w 283"/>
              <a:gd name="T90" fmla="*/ 186 h 18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3" h="186">
                <a:moveTo>
                  <a:pt x="283" y="0"/>
                </a:moveTo>
                <a:lnTo>
                  <a:pt x="283" y="0"/>
                </a:lnTo>
                <a:lnTo>
                  <a:pt x="258" y="43"/>
                </a:lnTo>
                <a:lnTo>
                  <a:pt x="229" y="86"/>
                </a:lnTo>
                <a:lnTo>
                  <a:pt x="211" y="111"/>
                </a:lnTo>
                <a:lnTo>
                  <a:pt x="193" y="133"/>
                </a:lnTo>
                <a:lnTo>
                  <a:pt x="172" y="151"/>
                </a:lnTo>
                <a:lnTo>
                  <a:pt x="150" y="168"/>
                </a:lnTo>
                <a:lnTo>
                  <a:pt x="125" y="179"/>
                </a:lnTo>
                <a:lnTo>
                  <a:pt x="103" y="186"/>
                </a:lnTo>
                <a:lnTo>
                  <a:pt x="78" y="183"/>
                </a:lnTo>
                <a:lnTo>
                  <a:pt x="50" y="176"/>
                </a:lnTo>
                <a:lnTo>
                  <a:pt x="25" y="158"/>
                </a:lnTo>
                <a:lnTo>
                  <a:pt x="0" y="133"/>
                </a:lnTo>
                <a:lnTo>
                  <a:pt x="3" y="136"/>
                </a:lnTo>
                <a:lnTo>
                  <a:pt x="14" y="147"/>
                </a:lnTo>
                <a:lnTo>
                  <a:pt x="32" y="154"/>
                </a:lnTo>
                <a:lnTo>
                  <a:pt x="46" y="158"/>
                </a:lnTo>
                <a:lnTo>
                  <a:pt x="60" y="158"/>
                </a:lnTo>
                <a:lnTo>
                  <a:pt x="78" y="158"/>
                </a:lnTo>
                <a:lnTo>
                  <a:pt x="100" y="151"/>
                </a:lnTo>
                <a:lnTo>
                  <a:pt x="121" y="140"/>
                </a:lnTo>
                <a:lnTo>
                  <a:pt x="146" y="125"/>
                </a:lnTo>
                <a:lnTo>
                  <a:pt x="175" y="104"/>
                </a:lnTo>
                <a:lnTo>
                  <a:pt x="207" y="75"/>
                </a:lnTo>
                <a:lnTo>
                  <a:pt x="243" y="43"/>
                </a:lnTo>
                <a:lnTo>
                  <a:pt x="283" y="0"/>
                </a:lnTo>
                <a:close/>
              </a:path>
            </a:pathLst>
          </a:custGeom>
          <a:solidFill>
            <a:srgbClr val="FFD100"/>
          </a:solidFill>
          <a:ln w="9525">
            <a:noFill/>
            <a:round/>
            <a:headEnd/>
            <a:tailEnd/>
          </a:ln>
        </p:spPr>
        <p:txBody>
          <a:bodyPr/>
          <a:lstStyle/>
          <a:p>
            <a:endParaRPr lang="en-US"/>
          </a:p>
        </p:txBody>
      </p:sp>
      <p:sp>
        <p:nvSpPr>
          <p:cNvPr id="39001" name="Freeform 95"/>
          <p:cNvSpPr>
            <a:spLocks/>
          </p:cNvSpPr>
          <p:nvPr/>
        </p:nvSpPr>
        <p:spPr bwMode="auto">
          <a:xfrm>
            <a:off x="4084638" y="2917825"/>
            <a:ext cx="787400" cy="539750"/>
          </a:xfrm>
          <a:custGeom>
            <a:avLst/>
            <a:gdLst>
              <a:gd name="T0" fmla="*/ 2147483647 w 284"/>
              <a:gd name="T1" fmla="*/ 2147483647 h 244"/>
              <a:gd name="T2" fmla="*/ 2147483647 w 284"/>
              <a:gd name="T3" fmla="*/ 2147483647 h 244"/>
              <a:gd name="T4" fmla="*/ 2147483647 w 284"/>
              <a:gd name="T5" fmla="*/ 2147483647 h 244"/>
              <a:gd name="T6" fmla="*/ 2147483647 w 284"/>
              <a:gd name="T7" fmla="*/ 2147483647 h 244"/>
              <a:gd name="T8" fmla="*/ 2147483647 w 284"/>
              <a:gd name="T9" fmla="*/ 2147483647 h 244"/>
              <a:gd name="T10" fmla="*/ 2147483647 w 284"/>
              <a:gd name="T11" fmla="*/ 2147483647 h 244"/>
              <a:gd name="T12" fmla="*/ 2147483647 w 284"/>
              <a:gd name="T13" fmla="*/ 2147483647 h 244"/>
              <a:gd name="T14" fmla="*/ 2147483647 w 284"/>
              <a:gd name="T15" fmla="*/ 2147483647 h 244"/>
              <a:gd name="T16" fmla="*/ 2147483647 w 284"/>
              <a:gd name="T17" fmla="*/ 2147483647 h 244"/>
              <a:gd name="T18" fmla="*/ 2147483647 w 284"/>
              <a:gd name="T19" fmla="*/ 2147483647 h 244"/>
              <a:gd name="T20" fmla="*/ 2147483647 w 284"/>
              <a:gd name="T21" fmla="*/ 2147483647 h 244"/>
              <a:gd name="T22" fmla="*/ 2147483647 w 284"/>
              <a:gd name="T23" fmla="*/ 2147483647 h 244"/>
              <a:gd name="T24" fmla="*/ 2147483647 w 284"/>
              <a:gd name="T25" fmla="*/ 2147483647 h 244"/>
              <a:gd name="T26" fmla="*/ 2147483647 w 284"/>
              <a:gd name="T27" fmla="*/ 2147483647 h 244"/>
              <a:gd name="T28" fmla="*/ 2147483647 w 284"/>
              <a:gd name="T29" fmla="*/ 2147483647 h 244"/>
              <a:gd name="T30" fmla="*/ 2147483647 w 284"/>
              <a:gd name="T31" fmla="*/ 2147483647 h 244"/>
              <a:gd name="T32" fmla="*/ 2147483647 w 284"/>
              <a:gd name="T33" fmla="*/ 2147483647 h 244"/>
              <a:gd name="T34" fmla="*/ 2147483647 w 284"/>
              <a:gd name="T35" fmla="*/ 2147483647 h 244"/>
              <a:gd name="T36" fmla="*/ 2147483647 w 284"/>
              <a:gd name="T37" fmla="*/ 2147483647 h 244"/>
              <a:gd name="T38" fmla="*/ 2147483647 w 284"/>
              <a:gd name="T39" fmla="*/ 2147483647 h 244"/>
              <a:gd name="T40" fmla="*/ 2147483647 w 284"/>
              <a:gd name="T41" fmla="*/ 2147483647 h 244"/>
              <a:gd name="T42" fmla="*/ 2147483647 w 284"/>
              <a:gd name="T43" fmla="*/ 2147483647 h 244"/>
              <a:gd name="T44" fmla="*/ 2147483647 w 284"/>
              <a:gd name="T45" fmla="*/ 2147483647 h 244"/>
              <a:gd name="T46" fmla="*/ 2147483647 w 284"/>
              <a:gd name="T47" fmla="*/ 2147483647 h 244"/>
              <a:gd name="T48" fmla="*/ 0 w 284"/>
              <a:gd name="T49" fmla="*/ 2147483647 h 244"/>
              <a:gd name="T50" fmla="*/ 0 w 284"/>
              <a:gd name="T51" fmla="*/ 2147483647 h 244"/>
              <a:gd name="T52" fmla="*/ 2147483647 w 284"/>
              <a:gd name="T53" fmla="*/ 2147483647 h 244"/>
              <a:gd name="T54" fmla="*/ 2147483647 w 284"/>
              <a:gd name="T55" fmla="*/ 0 h 244"/>
              <a:gd name="T56" fmla="*/ 2147483647 w 284"/>
              <a:gd name="T57" fmla="*/ 0 h 244"/>
              <a:gd name="T58" fmla="*/ 2147483647 w 284"/>
              <a:gd name="T59" fmla="*/ 0 h 244"/>
              <a:gd name="T60" fmla="*/ 2147483647 w 284"/>
              <a:gd name="T61" fmla="*/ 2147483647 h 244"/>
              <a:gd name="T62" fmla="*/ 2147483647 w 284"/>
              <a:gd name="T63" fmla="*/ 2147483647 h 244"/>
              <a:gd name="T64" fmla="*/ 2147483647 w 284"/>
              <a:gd name="T65" fmla="*/ 2147483647 h 244"/>
              <a:gd name="T66" fmla="*/ 2147483647 w 284"/>
              <a:gd name="T67" fmla="*/ 2147483647 h 244"/>
              <a:gd name="T68" fmla="*/ 2147483647 w 284"/>
              <a:gd name="T69" fmla="*/ 2147483647 h 244"/>
              <a:gd name="T70" fmla="*/ 2147483647 w 284"/>
              <a:gd name="T71" fmla="*/ 2147483647 h 244"/>
              <a:gd name="T72" fmla="*/ 2147483647 w 284"/>
              <a:gd name="T73" fmla="*/ 2147483647 h 244"/>
              <a:gd name="T74" fmla="*/ 2147483647 w 284"/>
              <a:gd name="T75" fmla="*/ 2147483647 h 244"/>
              <a:gd name="T76" fmla="*/ 2147483647 w 284"/>
              <a:gd name="T77" fmla="*/ 2147483647 h 244"/>
              <a:gd name="T78" fmla="*/ 2147483647 w 284"/>
              <a:gd name="T79" fmla="*/ 2147483647 h 244"/>
              <a:gd name="T80" fmla="*/ 2147483647 w 284"/>
              <a:gd name="T81" fmla="*/ 2147483647 h 244"/>
              <a:gd name="T82" fmla="*/ 2147483647 w 284"/>
              <a:gd name="T83" fmla="*/ 2147483647 h 244"/>
              <a:gd name="T84" fmla="*/ 2147483647 w 284"/>
              <a:gd name="T85" fmla="*/ 2147483647 h 244"/>
              <a:gd name="T86" fmla="*/ 2147483647 w 284"/>
              <a:gd name="T87" fmla="*/ 2147483647 h 244"/>
              <a:gd name="T88" fmla="*/ 2147483647 w 284"/>
              <a:gd name="T89" fmla="*/ 2147483647 h 244"/>
              <a:gd name="T90" fmla="*/ 2147483647 w 284"/>
              <a:gd name="T91" fmla="*/ 2147483647 h 244"/>
              <a:gd name="T92" fmla="*/ 2147483647 w 284"/>
              <a:gd name="T93" fmla="*/ 2147483647 h 244"/>
              <a:gd name="T94" fmla="*/ 2147483647 w 284"/>
              <a:gd name="T95" fmla="*/ 2147483647 h 244"/>
              <a:gd name="T96" fmla="*/ 2147483647 w 284"/>
              <a:gd name="T97" fmla="*/ 2147483647 h 244"/>
              <a:gd name="T98" fmla="*/ 2147483647 w 284"/>
              <a:gd name="T99" fmla="*/ 2147483647 h 24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84"/>
              <a:gd name="T151" fmla="*/ 0 h 244"/>
              <a:gd name="T152" fmla="*/ 284 w 284"/>
              <a:gd name="T153" fmla="*/ 244 h 24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84" h="244">
                <a:moveTo>
                  <a:pt x="284" y="193"/>
                </a:moveTo>
                <a:lnTo>
                  <a:pt x="284" y="193"/>
                </a:lnTo>
                <a:lnTo>
                  <a:pt x="266" y="211"/>
                </a:lnTo>
                <a:lnTo>
                  <a:pt x="244" y="226"/>
                </a:lnTo>
                <a:lnTo>
                  <a:pt x="219" y="240"/>
                </a:lnTo>
                <a:lnTo>
                  <a:pt x="205" y="244"/>
                </a:lnTo>
                <a:lnTo>
                  <a:pt x="194" y="244"/>
                </a:lnTo>
                <a:lnTo>
                  <a:pt x="180" y="244"/>
                </a:lnTo>
                <a:lnTo>
                  <a:pt x="169" y="240"/>
                </a:lnTo>
                <a:lnTo>
                  <a:pt x="158" y="229"/>
                </a:lnTo>
                <a:lnTo>
                  <a:pt x="151" y="218"/>
                </a:lnTo>
                <a:lnTo>
                  <a:pt x="144" y="197"/>
                </a:lnTo>
                <a:lnTo>
                  <a:pt x="140" y="175"/>
                </a:lnTo>
                <a:lnTo>
                  <a:pt x="137" y="150"/>
                </a:lnTo>
                <a:lnTo>
                  <a:pt x="133" y="122"/>
                </a:lnTo>
                <a:lnTo>
                  <a:pt x="122" y="89"/>
                </a:lnTo>
                <a:lnTo>
                  <a:pt x="108" y="61"/>
                </a:lnTo>
                <a:lnTo>
                  <a:pt x="90" y="32"/>
                </a:lnTo>
                <a:lnTo>
                  <a:pt x="79" y="21"/>
                </a:lnTo>
                <a:lnTo>
                  <a:pt x="65" y="14"/>
                </a:lnTo>
                <a:lnTo>
                  <a:pt x="54" y="7"/>
                </a:lnTo>
                <a:lnTo>
                  <a:pt x="36" y="3"/>
                </a:lnTo>
                <a:lnTo>
                  <a:pt x="18" y="3"/>
                </a:lnTo>
                <a:lnTo>
                  <a:pt x="0" y="7"/>
                </a:lnTo>
                <a:lnTo>
                  <a:pt x="11" y="3"/>
                </a:lnTo>
                <a:lnTo>
                  <a:pt x="26" y="0"/>
                </a:lnTo>
                <a:lnTo>
                  <a:pt x="40" y="0"/>
                </a:lnTo>
                <a:lnTo>
                  <a:pt x="58" y="0"/>
                </a:lnTo>
                <a:lnTo>
                  <a:pt x="79" y="11"/>
                </a:lnTo>
                <a:lnTo>
                  <a:pt x="97" y="25"/>
                </a:lnTo>
                <a:lnTo>
                  <a:pt x="119" y="50"/>
                </a:lnTo>
                <a:lnTo>
                  <a:pt x="140" y="104"/>
                </a:lnTo>
                <a:lnTo>
                  <a:pt x="155" y="143"/>
                </a:lnTo>
                <a:lnTo>
                  <a:pt x="162" y="175"/>
                </a:lnTo>
                <a:lnTo>
                  <a:pt x="165" y="193"/>
                </a:lnTo>
                <a:lnTo>
                  <a:pt x="172" y="204"/>
                </a:lnTo>
                <a:lnTo>
                  <a:pt x="176" y="215"/>
                </a:lnTo>
                <a:lnTo>
                  <a:pt x="183" y="218"/>
                </a:lnTo>
                <a:lnTo>
                  <a:pt x="190" y="222"/>
                </a:lnTo>
                <a:lnTo>
                  <a:pt x="201" y="226"/>
                </a:lnTo>
                <a:lnTo>
                  <a:pt x="219" y="222"/>
                </a:lnTo>
                <a:lnTo>
                  <a:pt x="237" y="215"/>
                </a:lnTo>
                <a:lnTo>
                  <a:pt x="255" y="208"/>
                </a:lnTo>
                <a:lnTo>
                  <a:pt x="273" y="201"/>
                </a:lnTo>
                <a:lnTo>
                  <a:pt x="284" y="193"/>
                </a:lnTo>
                <a:close/>
              </a:path>
            </a:pathLst>
          </a:custGeom>
          <a:solidFill>
            <a:srgbClr val="FFD100"/>
          </a:solidFill>
          <a:ln w="9525">
            <a:noFill/>
            <a:round/>
            <a:headEnd/>
            <a:tailEnd/>
          </a:ln>
        </p:spPr>
        <p:txBody>
          <a:bodyPr/>
          <a:lstStyle/>
          <a:p>
            <a:endParaRPr lang="en-US"/>
          </a:p>
        </p:txBody>
      </p:sp>
      <p:sp>
        <p:nvSpPr>
          <p:cNvPr id="39002" name="Freeform 96"/>
          <p:cNvSpPr>
            <a:spLocks/>
          </p:cNvSpPr>
          <p:nvPr/>
        </p:nvSpPr>
        <p:spPr bwMode="auto">
          <a:xfrm>
            <a:off x="2835275" y="5027613"/>
            <a:ext cx="1955800" cy="1411287"/>
          </a:xfrm>
          <a:custGeom>
            <a:avLst/>
            <a:gdLst>
              <a:gd name="T0" fmla="*/ 2147483647 w 706"/>
              <a:gd name="T1" fmla="*/ 2147483647 h 638"/>
              <a:gd name="T2" fmla="*/ 2147483647 w 706"/>
              <a:gd name="T3" fmla="*/ 2147483647 h 638"/>
              <a:gd name="T4" fmla="*/ 2147483647 w 706"/>
              <a:gd name="T5" fmla="*/ 2147483647 h 638"/>
              <a:gd name="T6" fmla="*/ 2147483647 w 706"/>
              <a:gd name="T7" fmla="*/ 2147483647 h 638"/>
              <a:gd name="T8" fmla="*/ 2147483647 w 706"/>
              <a:gd name="T9" fmla="*/ 2147483647 h 638"/>
              <a:gd name="T10" fmla="*/ 2147483647 w 706"/>
              <a:gd name="T11" fmla="*/ 2147483647 h 638"/>
              <a:gd name="T12" fmla="*/ 2147483647 w 706"/>
              <a:gd name="T13" fmla="*/ 2147483647 h 638"/>
              <a:gd name="T14" fmla="*/ 2147483647 w 706"/>
              <a:gd name="T15" fmla="*/ 2147483647 h 638"/>
              <a:gd name="T16" fmla="*/ 2147483647 w 706"/>
              <a:gd name="T17" fmla="*/ 2147483647 h 638"/>
              <a:gd name="T18" fmla="*/ 2147483647 w 706"/>
              <a:gd name="T19" fmla="*/ 2147483647 h 638"/>
              <a:gd name="T20" fmla="*/ 2147483647 w 706"/>
              <a:gd name="T21" fmla="*/ 2147483647 h 638"/>
              <a:gd name="T22" fmla="*/ 2147483647 w 706"/>
              <a:gd name="T23" fmla="*/ 2147483647 h 638"/>
              <a:gd name="T24" fmla="*/ 2147483647 w 706"/>
              <a:gd name="T25" fmla="*/ 2147483647 h 638"/>
              <a:gd name="T26" fmla="*/ 2147483647 w 706"/>
              <a:gd name="T27" fmla="*/ 2147483647 h 638"/>
              <a:gd name="T28" fmla="*/ 0 w 706"/>
              <a:gd name="T29" fmla="*/ 2147483647 h 638"/>
              <a:gd name="T30" fmla="*/ 2147483647 w 706"/>
              <a:gd name="T31" fmla="*/ 0 h 638"/>
              <a:gd name="T32" fmla="*/ 2147483647 w 706"/>
              <a:gd name="T33" fmla="*/ 2147483647 h 638"/>
              <a:gd name="T34" fmla="*/ 2147483647 w 706"/>
              <a:gd name="T35" fmla="*/ 2147483647 h 638"/>
              <a:gd name="T36" fmla="*/ 2147483647 w 706"/>
              <a:gd name="T37" fmla="*/ 2147483647 h 638"/>
              <a:gd name="T38" fmla="*/ 2147483647 w 706"/>
              <a:gd name="T39" fmla="*/ 2147483647 h 638"/>
              <a:gd name="T40" fmla="*/ 2147483647 w 706"/>
              <a:gd name="T41" fmla="*/ 2147483647 h 638"/>
              <a:gd name="T42" fmla="*/ 2147483647 w 706"/>
              <a:gd name="T43" fmla="*/ 2147483647 h 638"/>
              <a:gd name="T44" fmla="*/ 2147483647 w 706"/>
              <a:gd name="T45" fmla="*/ 2147483647 h 638"/>
              <a:gd name="T46" fmla="*/ 2147483647 w 706"/>
              <a:gd name="T47" fmla="*/ 2147483647 h 638"/>
              <a:gd name="T48" fmla="*/ 2147483647 w 706"/>
              <a:gd name="T49" fmla="*/ 2147483647 h 638"/>
              <a:gd name="T50" fmla="*/ 2147483647 w 706"/>
              <a:gd name="T51" fmla="*/ 2147483647 h 638"/>
              <a:gd name="T52" fmla="*/ 2147483647 w 706"/>
              <a:gd name="T53" fmla="*/ 2147483647 h 638"/>
              <a:gd name="T54" fmla="*/ 2147483647 w 706"/>
              <a:gd name="T55" fmla="*/ 2147483647 h 638"/>
              <a:gd name="T56" fmla="*/ 2147483647 w 706"/>
              <a:gd name="T57" fmla="*/ 2147483647 h 638"/>
              <a:gd name="T58" fmla="*/ 2147483647 w 706"/>
              <a:gd name="T59" fmla="*/ 2147483647 h 638"/>
              <a:gd name="T60" fmla="*/ 2147483647 w 706"/>
              <a:gd name="T61" fmla="*/ 2147483647 h 638"/>
              <a:gd name="T62" fmla="*/ 2147483647 w 706"/>
              <a:gd name="T63" fmla="*/ 2147483647 h 638"/>
              <a:gd name="T64" fmla="*/ 2147483647 w 706"/>
              <a:gd name="T65" fmla="*/ 2147483647 h 638"/>
              <a:gd name="T66" fmla="*/ 2147483647 w 706"/>
              <a:gd name="T67" fmla="*/ 2147483647 h 638"/>
              <a:gd name="T68" fmla="*/ 2147483647 w 706"/>
              <a:gd name="T69" fmla="*/ 2147483647 h 6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06"/>
              <a:gd name="T106" fmla="*/ 0 h 638"/>
              <a:gd name="T107" fmla="*/ 706 w 706"/>
              <a:gd name="T108" fmla="*/ 638 h 63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06" h="638">
                <a:moveTo>
                  <a:pt x="706" y="516"/>
                </a:moveTo>
                <a:lnTo>
                  <a:pt x="706" y="516"/>
                </a:lnTo>
                <a:lnTo>
                  <a:pt x="699" y="527"/>
                </a:lnTo>
                <a:lnTo>
                  <a:pt x="681" y="545"/>
                </a:lnTo>
                <a:lnTo>
                  <a:pt x="652" y="570"/>
                </a:lnTo>
                <a:lnTo>
                  <a:pt x="613" y="595"/>
                </a:lnTo>
                <a:lnTo>
                  <a:pt x="588" y="606"/>
                </a:lnTo>
                <a:lnTo>
                  <a:pt x="563" y="616"/>
                </a:lnTo>
                <a:lnTo>
                  <a:pt x="534" y="627"/>
                </a:lnTo>
                <a:lnTo>
                  <a:pt x="505" y="634"/>
                </a:lnTo>
                <a:lnTo>
                  <a:pt x="473" y="638"/>
                </a:lnTo>
                <a:lnTo>
                  <a:pt x="437" y="638"/>
                </a:lnTo>
                <a:lnTo>
                  <a:pt x="401" y="638"/>
                </a:lnTo>
                <a:lnTo>
                  <a:pt x="362" y="631"/>
                </a:lnTo>
                <a:lnTo>
                  <a:pt x="330" y="624"/>
                </a:lnTo>
                <a:lnTo>
                  <a:pt x="301" y="613"/>
                </a:lnTo>
                <a:lnTo>
                  <a:pt x="272" y="602"/>
                </a:lnTo>
                <a:lnTo>
                  <a:pt x="247" y="591"/>
                </a:lnTo>
                <a:lnTo>
                  <a:pt x="201" y="559"/>
                </a:lnTo>
                <a:lnTo>
                  <a:pt x="158" y="527"/>
                </a:lnTo>
                <a:lnTo>
                  <a:pt x="125" y="487"/>
                </a:lnTo>
                <a:lnTo>
                  <a:pt x="93" y="444"/>
                </a:lnTo>
                <a:lnTo>
                  <a:pt x="68" y="398"/>
                </a:lnTo>
                <a:lnTo>
                  <a:pt x="46" y="348"/>
                </a:lnTo>
                <a:lnTo>
                  <a:pt x="32" y="301"/>
                </a:lnTo>
                <a:lnTo>
                  <a:pt x="18" y="251"/>
                </a:lnTo>
                <a:lnTo>
                  <a:pt x="11" y="204"/>
                </a:lnTo>
                <a:lnTo>
                  <a:pt x="3" y="158"/>
                </a:lnTo>
                <a:lnTo>
                  <a:pt x="0" y="111"/>
                </a:lnTo>
                <a:lnTo>
                  <a:pt x="0" y="72"/>
                </a:lnTo>
                <a:lnTo>
                  <a:pt x="3" y="0"/>
                </a:lnTo>
                <a:lnTo>
                  <a:pt x="21" y="25"/>
                </a:lnTo>
                <a:lnTo>
                  <a:pt x="36" y="39"/>
                </a:lnTo>
                <a:lnTo>
                  <a:pt x="46" y="54"/>
                </a:lnTo>
                <a:lnTo>
                  <a:pt x="68" y="79"/>
                </a:lnTo>
                <a:lnTo>
                  <a:pt x="75" y="125"/>
                </a:lnTo>
                <a:lnTo>
                  <a:pt x="82" y="172"/>
                </a:lnTo>
                <a:lnTo>
                  <a:pt x="97" y="219"/>
                </a:lnTo>
                <a:lnTo>
                  <a:pt x="111" y="262"/>
                </a:lnTo>
                <a:lnTo>
                  <a:pt x="125" y="297"/>
                </a:lnTo>
                <a:lnTo>
                  <a:pt x="143" y="333"/>
                </a:lnTo>
                <a:lnTo>
                  <a:pt x="165" y="369"/>
                </a:lnTo>
                <a:lnTo>
                  <a:pt x="186" y="398"/>
                </a:lnTo>
                <a:lnTo>
                  <a:pt x="211" y="426"/>
                </a:lnTo>
                <a:lnTo>
                  <a:pt x="236" y="448"/>
                </a:lnTo>
                <a:lnTo>
                  <a:pt x="265" y="469"/>
                </a:lnTo>
                <a:lnTo>
                  <a:pt x="294" y="484"/>
                </a:lnTo>
                <a:lnTo>
                  <a:pt x="326" y="498"/>
                </a:lnTo>
                <a:lnTo>
                  <a:pt x="358" y="505"/>
                </a:lnTo>
                <a:lnTo>
                  <a:pt x="390" y="512"/>
                </a:lnTo>
                <a:lnTo>
                  <a:pt x="426" y="512"/>
                </a:lnTo>
                <a:lnTo>
                  <a:pt x="441" y="512"/>
                </a:lnTo>
                <a:lnTo>
                  <a:pt x="451" y="509"/>
                </a:lnTo>
                <a:lnTo>
                  <a:pt x="477" y="495"/>
                </a:lnTo>
                <a:lnTo>
                  <a:pt x="502" y="484"/>
                </a:lnTo>
                <a:lnTo>
                  <a:pt x="530" y="473"/>
                </a:lnTo>
                <a:lnTo>
                  <a:pt x="595" y="466"/>
                </a:lnTo>
                <a:lnTo>
                  <a:pt x="631" y="466"/>
                </a:lnTo>
                <a:lnTo>
                  <a:pt x="645" y="466"/>
                </a:lnTo>
                <a:lnTo>
                  <a:pt x="656" y="466"/>
                </a:lnTo>
                <a:lnTo>
                  <a:pt x="670" y="480"/>
                </a:lnTo>
                <a:lnTo>
                  <a:pt x="688" y="495"/>
                </a:lnTo>
                <a:lnTo>
                  <a:pt x="706" y="516"/>
                </a:lnTo>
                <a:close/>
              </a:path>
            </a:pathLst>
          </a:custGeom>
          <a:solidFill>
            <a:srgbClr val="000000"/>
          </a:solidFill>
          <a:ln w="9525">
            <a:noFill/>
            <a:round/>
            <a:headEnd/>
            <a:tailEnd/>
          </a:ln>
        </p:spPr>
        <p:txBody>
          <a:bodyPr/>
          <a:lstStyle/>
          <a:p>
            <a:endParaRPr lang="en-US"/>
          </a:p>
        </p:txBody>
      </p:sp>
      <p:grpSp>
        <p:nvGrpSpPr>
          <p:cNvPr id="5" name="Group 97"/>
          <p:cNvGrpSpPr>
            <a:grpSpLocks/>
          </p:cNvGrpSpPr>
          <p:nvPr/>
        </p:nvGrpSpPr>
        <p:grpSpPr bwMode="auto">
          <a:xfrm rot="2700000">
            <a:off x="3009900" y="5081588"/>
            <a:ext cx="1736725" cy="1682750"/>
            <a:chOff x="2336" y="2917"/>
            <a:chExt cx="1094" cy="1060"/>
          </a:xfrm>
        </p:grpSpPr>
        <p:sp>
          <p:nvSpPr>
            <p:cNvPr id="39011" name="Freeform 98"/>
            <p:cNvSpPr>
              <a:spLocks/>
            </p:cNvSpPr>
            <p:nvPr/>
          </p:nvSpPr>
          <p:spPr bwMode="auto">
            <a:xfrm>
              <a:off x="2631" y="3666"/>
              <a:ext cx="499" cy="311"/>
            </a:xfrm>
            <a:custGeom>
              <a:avLst/>
              <a:gdLst>
                <a:gd name="T0" fmla="*/ 102768 w 286"/>
                <a:gd name="T1" fmla="*/ 212 h 223"/>
                <a:gd name="T2" fmla="*/ 102768 w 286"/>
                <a:gd name="T3" fmla="*/ 212 h 223"/>
                <a:gd name="T4" fmla="*/ 79437 w 286"/>
                <a:gd name="T5" fmla="*/ 576 h 223"/>
                <a:gd name="T6" fmla="*/ 59960 w 286"/>
                <a:gd name="T7" fmla="*/ 1198 h 223"/>
                <a:gd name="T8" fmla="*/ 39665 w 286"/>
                <a:gd name="T9" fmla="*/ 1774 h 223"/>
                <a:gd name="T10" fmla="*/ 25580 w 286"/>
                <a:gd name="T11" fmla="*/ 2754 h 223"/>
                <a:gd name="T12" fmla="*/ 14085 w 286"/>
                <a:gd name="T13" fmla="*/ 3672 h 223"/>
                <a:gd name="T14" fmla="*/ 2390 w 286"/>
                <a:gd name="T15" fmla="*/ 4890 h 223"/>
                <a:gd name="T16" fmla="*/ 0 w 286"/>
                <a:gd name="T17" fmla="*/ 6008 h 223"/>
                <a:gd name="T18" fmla="*/ 0 w 286"/>
                <a:gd name="T19" fmla="*/ 7181 h 223"/>
                <a:gd name="T20" fmla="*/ 0 w 286"/>
                <a:gd name="T21" fmla="*/ 7181 h 223"/>
                <a:gd name="T22" fmla="*/ 2390 w 286"/>
                <a:gd name="T23" fmla="*/ 8340 h 223"/>
                <a:gd name="T24" fmla="*/ 10913 w 286"/>
                <a:gd name="T25" fmla="*/ 9319 h 223"/>
                <a:gd name="T26" fmla="*/ 25580 w 286"/>
                <a:gd name="T27" fmla="*/ 10296 h 223"/>
                <a:gd name="T28" fmla="*/ 39665 w 286"/>
                <a:gd name="T29" fmla="*/ 11094 h 223"/>
                <a:gd name="T30" fmla="*/ 59960 w 286"/>
                <a:gd name="T31" fmla="*/ 11487 h 223"/>
                <a:gd name="T32" fmla="*/ 79437 w 286"/>
                <a:gd name="T33" fmla="*/ 11831 h 223"/>
                <a:gd name="T34" fmla="*/ 102768 w 286"/>
                <a:gd name="T35" fmla="*/ 12076 h 223"/>
                <a:gd name="T36" fmla="*/ 124966 w 286"/>
                <a:gd name="T37" fmla="*/ 11831 h 223"/>
                <a:gd name="T38" fmla="*/ 124966 w 286"/>
                <a:gd name="T39" fmla="*/ 11831 h 223"/>
                <a:gd name="T40" fmla="*/ 148187 w 286"/>
                <a:gd name="T41" fmla="*/ 11487 h 223"/>
                <a:gd name="T42" fmla="*/ 167795 w 286"/>
                <a:gd name="T43" fmla="*/ 10868 h 223"/>
                <a:gd name="T44" fmla="*/ 185645 w 286"/>
                <a:gd name="T45" fmla="*/ 10296 h 223"/>
                <a:gd name="T46" fmla="*/ 202160 w 286"/>
                <a:gd name="T47" fmla="*/ 9319 h 223"/>
                <a:gd name="T48" fmla="*/ 213473 w 286"/>
                <a:gd name="T49" fmla="*/ 8340 h 223"/>
                <a:gd name="T50" fmla="*/ 222184 w 286"/>
                <a:gd name="T51" fmla="*/ 7181 h 223"/>
                <a:gd name="T52" fmla="*/ 227734 w 286"/>
                <a:gd name="T53" fmla="*/ 6008 h 223"/>
                <a:gd name="T54" fmla="*/ 227734 w 286"/>
                <a:gd name="T55" fmla="*/ 4890 h 223"/>
                <a:gd name="T56" fmla="*/ 227734 w 286"/>
                <a:gd name="T57" fmla="*/ 4890 h 223"/>
                <a:gd name="T58" fmla="*/ 222184 w 286"/>
                <a:gd name="T59" fmla="*/ 3672 h 223"/>
                <a:gd name="T60" fmla="*/ 213473 w 286"/>
                <a:gd name="T61" fmla="*/ 2754 h 223"/>
                <a:gd name="T62" fmla="*/ 202160 w 286"/>
                <a:gd name="T63" fmla="*/ 1774 h 223"/>
                <a:gd name="T64" fmla="*/ 185645 w 286"/>
                <a:gd name="T65" fmla="*/ 971 h 223"/>
                <a:gd name="T66" fmla="*/ 167795 w 286"/>
                <a:gd name="T67" fmla="*/ 576 h 223"/>
                <a:gd name="T68" fmla="*/ 148187 w 286"/>
                <a:gd name="T69" fmla="*/ 212 h 223"/>
                <a:gd name="T70" fmla="*/ 124966 w 286"/>
                <a:gd name="T71" fmla="*/ 0 h 223"/>
                <a:gd name="T72" fmla="*/ 102768 w 286"/>
                <a:gd name="T73" fmla="*/ 212 h 223"/>
                <a:gd name="T74" fmla="*/ 102768 w 286"/>
                <a:gd name="T75" fmla="*/ 212 h 2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86"/>
                <a:gd name="T115" fmla="*/ 0 h 223"/>
                <a:gd name="T116" fmla="*/ 286 w 286"/>
                <a:gd name="T117" fmla="*/ 223 h 22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86" h="223">
                  <a:moveTo>
                    <a:pt x="129" y="4"/>
                  </a:moveTo>
                  <a:lnTo>
                    <a:pt x="129" y="4"/>
                  </a:lnTo>
                  <a:lnTo>
                    <a:pt x="100" y="11"/>
                  </a:lnTo>
                  <a:lnTo>
                    <a:pt x="75" y="22"/>
                  </a:lnTo>
                  <a:lnTo>
                    <a:pt x="50" y="33"/>
                  </a:lnTo>
                  <a:lnTo>
                    <a:pt x="32" y="51"/>
                  </a:lnTo>
                  <a:lnTo>
                    <a:pt x="18" y="68"/>
                  </a:lnTo>
                  <a:lnTo>
                    <a:pt x="3" y="90"/>
                  </a:lnTo>
                  <a:lnTo>
                    <a:pt x="0" y="111"/>
                  </a:lnTo>
                  <a:lnTo>
                    <a:pt x="0" y="133"/>
                  </a:lnTo>
                  <a:lnTo>
                    <a:pt x="3" y="154"/>
                  </a:lnTo>
                  <a:lnTo>
                    <a:pt x="14" y="172"/>
                  </a:lnTo>
                  <a:lnTo>
                    <a:pt x="32" y="190"/>
                  </a:lnTo>
                  <a:lnTo>
                    <a:pt x="50" y="205"/>
                  </a:lnTo>
                  <a:lnTo>
                    <a:pt x="75" y="212"/>
                  </a:lnTo>
                  <a:lnTo>
                    <a:pt x="100" y="219"/>
                  </a:lnTo>
                  <a:lnTo>
                    <a:pt x="129" y="223"/>
                  </a:lnTo>
                  <a:lnTo>
                    <a:pt x="157" y="219"/>
                  </a:lnTo>
                  <a:lnTo>
                    <a:pt x="186" y="212"/>
                  </a:lnTo>
                  <a:lnTo>
                    <a:pt x="211" y="201"/>
                  </a:lnTo>
                  <a:lnTo>
                    <a:pt x="233" y="190"/>
                  </a:lnTo>
                  <a:lnTo>
                    <a:pt x="254" y="172"/>
                  </a:lnTo>
                  <a:lnTo>
                    <a:pt x="268" y="154"/>
                  </a:lnTo>
                  <a:lnTo>
                    <a:pt x="279" y="133"/>
                  </a:lnTo>
                  <a:lnTo>
                    <a:pt x="286" y="111"/>
                  </a:lnTo>
                  <a:lnTo>
                    <a:pt x="286" y="90"/>
                  </a:lnTo>
                  <a:lnTo>
                    <a:pt x="279" y="68"/>
                  </a:lnTo>
                  <a:lnTo>
                    <a:pt x="268" y="51"/>
                  </a:lnTo>
                  <a:lnTo>
                    <a:pt x="254" y="33"/>
                  </a:lnTo>
                  <a:lnTo>
                    <a:pt x="233" y="18"/>
                  </a:lnTo>
                  <a:lnTo>
                    <a:pt x="211" y="11"/>
                  </a:lnTo>
                  <a:lnTo>
                    <a:pt x="186" y="4"/>
                  </a:lnTo>
                  <a:lnTo>
                    <a:pt x="157" y="0"/>
                  </a:lnTo>
                  <a:lnTo>
                    <a:pt x="129" y="4"/>
                  </a:lnTo>
                  <a:close/>
                </a:path>
              </a:pathLst>
            </a:custGeom>
            <a:solidFill>
              <a:srgbClr val="000000"/>
            </a:solidFill>
            <a:ln w="9525">
              <a:noFill/>
              <a:round/>
              <a:headEnd/>
              <a:tailEnd/>
            </a:ln>
          </p:spPr>
          <p:txBody>
            <a:bodyPr/>
            <a:lstStyle/>
            <a:p>
              <a:endParaRPr lang="en-US"/>
            </a:p>
          </p:txBody>
        </p:sp>
        <p:sp>
          <p:nvSpPr>
            <p:cNvPr id="39012" name="Freeform 99"/>
            <p:cNvSpPr>
              <a:spLocks/>
            </p:cNvSpPr>
            <p:nvPr/>
          </p:nvSpPr>
          <p:spPr bwMode="auto">
            <a:xfrm>
              <a:off x="2662" y="3696"/>
              <a:ext cx="436" cy="250"/>
            </a:xfrm>
            <a:custGeom>
              <a:avLst/>
              <a:gdLst>
                <a:gd name="T0" fmla="*/ 87894 w 250"/>
                <a:gd name="T1" fmla="*/ 156 h 179"/>
                <a:gd name="T2" fmla="*/ 87894 w 250"/>
                <a:gd name="T3" fmla="*/ 156 h 179"/>
                <a:gd name="T4" fmla="*/ 70262 w 250"/>
                <a:gd name="T5" fmla="*/ 399 h 179"/>
                <a:gd name="T6" fmla="*/ 50721 w 250"/>
                <a:gd name="T7" fmla="*/ 989 h 179"/>
                <a:gd name="T8" fmla="*/ 36458 w 250"/>
                <a:gd name="T9" fmla="*/ 1619 h 179"/>
                <a:gd name="T10" fmla="*/ 22093 w 250"/>
                <a:gd name="T11" fmla="*/ 2120 h 179"/>
                <a:gd name="T12" fmla="*/ 10822 w 250"/>
                <a:gd name="T13" fmla="*/ 2961 h 179"/>
                <a:gd name="T14" fmla="*/ 2388 w 250"/>
                <a:gd name="T15" fmla="*/ 3982 h 179"/>
                <a:gd name="T16" fmla="*/ 0 w 250"/>
                <a:gd name="T17" fmla="*/ 4890 h 179"/>
                <a:gd name="T18" fmla="*/ 0 w 250"/>
                <a:gd name="T19" fmla="*/ 5878 h 179"/>
                <a:gd name="T20" fmla="*/ 0 w 250"/>
                <a:gd name="T21" fmla="*/ 5878 h 179"/>
                <a:gd name="T22" fmla="*/ 2388 w 250"/>
                <a:gd name="T23" fmla="*/ 6890 h 179"/>
                <a:gd name="T24" fmla="*/ 10822 w 250"/>
                <a:gd name="T25" fmla="*/ 7742 h 179"/>
                <a:gd name="T26" fmla="*/ 22093 w 250"/>
                <a:gd name="T27" fmla="*/ 8469 h 179"/>
                <a:gd name="T28" fmla="*/ 36458 w 250"/>
                <a:gd name="T29" fmla="*/ 9059 h 179"/>
                <a:gd name="T30" fmla="*/ 50721 w 250"/>
                <a:gd name="T31" fmla="*/ 9462 h 179"/>
                <a:gd name="T32" fmla="*/ 68201 w 250"/>
                <a:gd name="T33" fmla="*/ 9623 h 179"/>
                <a:gd name="T34" fmla="*/ 87894 w 250"/>
                <a:gd name="T35" fmla="*/ 9849 h 179"/>
                <a:gd name="T36" fmla="*/ 107451 w 250"/>
                <a:gd name="T37" fmla="*/ 9623 h 179"/>
                <a:gd name="T38" fmla="*/ 107451 w 250"/>
                <a:gd name="T39" fmla="*/ 9623 h 179"/>
                <a:gd name="T40" fmla="*/ 127572 w 250"/>
                <a:gd name="T41" fmla="*/ 9462 h 179"/>
                <a:gd name="T42" fmla="*/ 147007 w 250"/>
                <a:gd name="T43" fmla="*/ 9059 h 179"/>
                <a:gd name="T44" fmla="*/ 161643 w 250"/>
                <a:gd name="T45" fmla="*/ 8251 h 179"/>
                <a:gd name="T46" fmla="*/ 175694 w 250"/>
                <a:gd name="T47" fmla="*/ 7742 h 179"/>
                <a:gd name="T48" fmla="*/ 187168 w 250"/>
                <a:gd name="T49" fmla="*/ 6890 h 179"/>
                <a:gd name="T50" fmla="*/ 192393 w 250"/>
                <a:gd name="T51" fmla="*/ 5878 h 179"/>
                <a:gd name="T52" fmla="*/ 197749 w 250"/>
                <a:gd name="T53" fmla="*/ 4890 h 179"/>
                <a:gd name="T54" fmla="*/ 197749 w 250"/>
                <a:gd name="T55" fmla="*/ 3982 h 179"/>
                <a:gd name="T56" fmla="*/ 197749 w 250"/>
                <a:gd name="T57" fmla="*/ 3982 h 179"/>
                <a:gd name="T58" fmla="*/ 192393 w 250"/>
                <a:gd name="T59" fmla="*/ 2961 h 179"/>
                <a:gd name="T60" fmla="*/ 187168 w 250"/>
                <a:gd name="T61" fmla="*/ 2120 h 179"/>
                <a:gd name="T62" fmla="*/ 175694 w 250"/>
                <a:gd name="T63" fmla="*/ 1381 h 179"/>
                <a:gd name="T64" fmla="*/ 161643 w 250"/>
                <a:gd name="T65" fmla="*/ 778 h 179"/>
                <a:gd name="T66" fmla="*/ 147007 w 250"/>
                <a:gd name="T67" fmla="*/ 399 h 179"/>
                <a:gd name="T68" fmla="*/ 127572 w 250"/>
                <a:gd name="T69" fmla="*/ 156 h 179"/>
                <a:gd name="T70" fmla="*/ 109870 w 250"/>
                <a:gd name="T71" fmla="*/ 0 h 179"/>
                <a:gd name="T72" fmla="*/ 87894 w 250"/>
                <a:gd name="T73" fmla="*/ 156 h 179"/>
                <a:gd name="T74" fmla="*/ 87894 w 250"/>
                <a:gd name="T75" fmla="*/ 156 h 17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0"/>
                <a:gd name="T115" fmla="*/ 0 h 179"/>
                <a:gd name="T116" fmla="*/ 250 w 250"/>
                <a:gd name="T117" fmla="*/ 179 h 17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0" h="179">
                  <a:moveTo>
                    <a:pt x="111" y="3"/>
                  </a:moveTo>
                  <a:lnTo>
                    <a:pt x="111" y="3"/>
                  </a:lnTo>
                  <a:lnTo>
                    <a:pt x="89" y="7"/>
                  </a:lnTo>
                  <a:lnTo>
                    <a:pt x="64" y="18"/>
                  </a:lnTo>
                  <a:lnTo>
                    <a:pt x="46" y="29"/>
                  </a:lnTo>
                  <a:lnTo>
                    <a:pt x="28" y="39"/>
                  </a:lnTo>
                  <a:lnTo>
                    <a:pt x="14" y="54"/>
                  </a:lnTo>
                  <a:lnTo>
                    <a:pt x="3" y="72"/>
                  </a:lnTo>
                  <a:lnTo>
                    <a:pt x="0" y="89"/>
                  </a:lnTo>
                  <a:lnTo>
                    <a:pt x="0" y="107"/>
                  </a:lnTo>
                  <a:lnTo>
                    <a:pt x="3" y="125"/>
                  </a:lnTo>
                  <a:lnTo>
                    <a:pt x="14" y="140"/>
                  </a:lnTo>
                  <a:lnTo>
                    <a:pt x="28" y="154"/>
                  </a:lnTo>
                  <a:lnTo>
                    <a:pt x="46" y="165"/>
                  </a:lnTo>
                  <a:lnTo>
                    <a:pt x="64" y="172"/>
                  </a:lnTo>
                  <a:lnTo>
                    <a:pt x="86" y="175"/>
                  </a:lnTo>
                  <a:lnTo>
                    <a:pt x="111" y="179"/>
                  </a:lnTo>
                  <a:lnTo>
                    <a:pt x="136" y="175"/>
                  </a:lnTo>
                  <a:lnTo>
                    <a:pt x="161" y="172"/>
                  </a:lnTo>
                  <a:lnTo>
                    <a:pt x="186" y="165"/>
                  </a:lnTo>
                  <a:lnTo>
                    <a:pt x="204" y="150"/>
                  </a:lnTo>
                  <a:lnTo>
                    <a:pt x="222" y="140"/>
                  </a:lnTo>
                  <a:lnTo>
                    <a:pt x="236" y="125"/>
                  </a:lnTo>
                  <a:lnTo>
                    <a:pt x="243" y="107"/>
                  </a:lnTo>
                  <a:lnTo>
                    <a:pt x="250" y="89"/>
                  </a:lnTo>
                  <a:lnTo>
                    <a:pt x="250" y="72"/>
                  </a:lnTo>
                  <a:lnTo>
                    <a:pt x="243" y="54"/>
                  </a:lnTo>
                  <a:lnTo>
                    <a:pt x="236" y="39"/>
                  </a:lnTo>
                  <a:lnTo>
                    <a:pt x="222" y="25"/>
                  </a:lnTo>
                  <a:lnTo>
                    <a:pt x="204" y="14"/>
                  </a:lnTo>
                  <a:lnTo>
                    <a:pt x="186" y="7"/>
                  </a:lnTo>
                  <a:lnTo>
                    <a:pt x="161" y="3"/>
                  </a:lnTo>
                  <a:lnTo>
                    <a:pt x="139" y="0"/>
                  </a:lnTo>
                  <a:lnTo>
                    <a:pt x="111" y="3"/>
                  </a:lnTo>
                  <a:close/>
                </a:path>
              </a:pathLst>
            </a:custGeom>
            <a:solidFill>
              <a:srgbClr val="FFFFFF"/>
            </a:solidFill>
            <a:ln w="9525">
              <a:noFill/>
              <a:round/>
              <a:headEnd/>
              <a:tailEnd/>
            </a:ln>
          </p:spPr>
          <p:txBody>
            <a:bodyPr/>
            <a:lstStyle/>
            <a:p>
              <a:endParaRPr lang="en-US"/>
            </a:p>
          </p:txBody>
        </p:sp>
        <p:sp>
          <p:nvSpPr>
            <p:cNvPr id="39013" name="Freeform 100"/>
            <p:cNvSpPr>
              <a:spLocks/>
            </p:cNvSpPr>
            <p:nvPr/>
          </p:nvSpPr>
          <p:spPr bwMode="auto">
            <a:xfrm>
              <a:off x="2355" y="2932"/>
              <a:ext cx="1057" cy="914"/>
            </a:xfrm>
            <a:custGeom>
              <a:avLst/>
              <a:gdLst>
                <a:gd name="T0" fmla="*/ 73861 w 606"/>
                <a:gd name="T1" fmla="*/ 11879 h 655"/>
                <a:gd name="T2" fmla="*/ 54226 w 606"/>
                <a:gd name="T3" fmla="*/ 9377 h 655"/>
                <a:gd name="T4" fmla="*/ 23146 w 606"/>
                <a:gd name="T5" fmla="*/ 7574 h 655"/>
                <a:gd name="T6" fmla="*/ 10894 w 606"/>
                <a:gd name="T7" fmla="*/ 6797 h 655"/>
                <a:gd name="T8" fmla="*/ 0 w 606"/>
                <a:gd name="T9" fmla="*/ 5464 h 655"/>
                <a:gd name="T10" fmla="*/ 3185 w 606"/>
                <a:gd name="T11" fmla="*/ 4460 h 655"/>
                <a:gd name="T12" fmla="*/ 8634 w 606"/>
                <a:gd name="T13" fmla="*/ 4111 h 655"/>
                <a:gd name="T14" fmla="*/ 34077 w 606"/>
                <a:gd name="T15" fmla="*/ 3339 h 655"/>
                <a:gd name="T16" fmla="*/ 57406 w 606"/>
                <a:gd name="T17" fmla="*/ 3339 h 655"/>
                <a:gd name="T18" fmla="*/ 76898 w 606"/>
                <a:gd name="T19" fmla="*/ 3741 h 655"/>
                <a:gd name="T20" fmla="*/ 107615 w 606"/>
                <a:gd name="T21" fmla="*/ 5660 h 655"/>
                <a:gd name="T22" fmla="*/ 127764 w 606"/>
                <a:gd name="T23" fmla="*/ 8573 h 655"/>
                <a:gd name="T24" fmla="*/ 136294 w 606"/>
                <a:gd name="T25" fmla="*/ 9899 h 655"/>
                <a:gd name="T26" fmla="*/ 150333 w 606"/>
                <a:gd name="T27" fmla="*/ 11130 h 655"/>
                <a:gd name="T28" fmla="*/ 175879 w 606"/>
                <a:gd name="T29" fmla="*/ 11130 h 655"/>
                <a:gd name="T30" fmla="*/ 207681 w 606"/>
                <a:gd name="T31" fmla="*/ 10499 h 655"/>
                <a:gd name="T32" fmla="*/ 283648 w 606"/>
                <a:gd name="T33" fmla="*/ 7812 h 655"/>
                <a:gd name="T34" fmla="*/ 343961 w 606"/>
                <a:gd name="T35" fmla="*/ 4831 h 655"/>
                <a:gd name="T36" fmla="*/ 361002 w 606"/>
                <a:gd name="T37" fmla="*/ 3864 h 655"/>
                <a:gd name="T38" fmla="*/ 400577 w 606"/>
                <a:gd name="T39" fmla="*/ 987 h 655"/>
                <a:gd name="T40" fmla="*/ 423283 w 606"/>
                <a:gd name="T41" fmla="*/ 0 h 655"/>
                <a:gd name="T42" fmla="*/ 453974 w 606"/>
                <a:gd name="T43" fmla="*/ 0 h 655"/>
                <a:gd name="T44" fmla="*/ 463071 w 606"/>
                <a:gd name="T45" fmla="*/ 399 h 655"/>
                <a:gd name="T46" fmla="*/ 477260 w 606"/>
                <a:gd name="T47" fmla="*/ 987 h 655"/>
                <a:gd name="T48" fmla="*/ 480492 w 606"/>
                <a:gd name="T49" fmla="*/ 1921 h 655"/>
                <a:gd name="T50" fmla="*/ 474112 w 606"/>
                <a:gd name="T51" fmla="*/ 3462 h 655"/>
                <a:gd name="T52" fmla="*/ 453974 w 606"/>
                <a:gd name="T53" fmla="*/ 5820 h 655"/>
                <a:gd name="T54" fmla="*/ 437880 w 606"/>
                <a:gd name="T55" fmla="*/ 7574 h 655"/>
                <a:gd name="T56" fmla="*/ 409118 w 606"/>
                <a:gd name="T57" fmla="*/ 10164 h 655"/>
                <a:gd name="T58" fmla="*/ 398161 w 606"/>
                <a:gd name="T59" fmla="*/ 10756 h 655"/>
                <a:gd name="T60" fmla="*/ 409118 w 606"/>
                <a:gd name="T61" fmla="*/ 12513 h 655"/>
                <a:gd name="T62" fmla="*/ 409118 w 606"/>
                <a:gd name="T63" fmla="*/ 14064 h 655"/>
                <a:gd name="T64" fmla="*/ 403762 w 606"/>
                <a:gd name="T65" fmla="*/ 14614 h 655"/>
                <a:gd name="T66" fmla="*/ 414649 w 606"/>
                <a:gd name="T67" fmla="*/ 15590 h 655"/>
                <a:gd name="T68" fmla="*/ 420184 w 606"/>
                <a:gd name="T69" fmla="*/ 18318 h 655"/>
                <a:gd name="T70" fmla="*/ 414649 w 606"/>
                <a:gd name="T71" fmla="*/ 19534 h 655"/>
                <a:gd name="T72" fmla="*/ 423283 w 606"/>
                <a:gd name="T73" fmla="*/ 21653 h 655"/>
                <a:gd name="T74" fmla="*/ 420184 w 606"/>
                <a:gd name="T75" fmla="*/ 23439 h 655"/>
                <a:gd name="T76" fmla="*/ 409118 w 606"/>
                <a:gd name="T77" fmla="*/ 25198 h 655"/>
                <a:gd name="T78" fmla="*/ 351911 w 606"/>
                <a:gd name="T79" fmla="*/ 29877 h 655"/>
                <a:gd name="T80" fmla="*/ 329899 w 606"/>
                <a:gd name="T81" fmla="*/ 32576 h 655"/>
                <a:gd name="T82" fmla="*/ 326800 w 606"/>
                <a:gd name="T83" fmla="*/ 33369 h 655"/>
                <a:gd name="T84" fmla="*/ 315406 w 606"/>
                <a:gd name="T85" fmla="*/ 34565 h 655"/>
                <a:gd name="T86" fmla="*/ 295920 w 606"/>
                <a:gd name="T87" fmla="*/ 35307 h 655"/>
                <a:gd name="T88" fmla="*/ 235652 w 606"/>
                <a:gd name="T89" fmla="*/ 35677 h 655"/>
                <a:gd name="T90" fmla="*/ 179034 w 606"/>
                <a:gd name="T91" fmla="*/ 34913 h 655"/>
                <a:gd name="T92" fmla="*/ 164972 w 606"/>
                <a:gd name="T93" fmla="*/ 34344 h 655"/>
                <a:gd name="T94" fmla="*/ 159440 w 606"/>
                <a:gd name="T95" fmla="*/ 33369 h 655"/>
                <a:gd name="T96" fmla="*/ 147188 w 606"/>
                <a:gd name="T97" fmla="*/ 31595 h 655"/>
                <a:gd name="T98" fmla="*/ 116493 w 606"/>
                <a:gd name="T99" fmla="*/ 27886 h 655"/>
                <a:gd name="T100" fmla="*/ 105451 w 606"/>
                <a:gd name="T101" fmla="*/ 26179 h 655"/>
                <a:gd name="T102" fmla="*/ 91410 w 606"/>
                <a:gd name="T103" fmla="*/ 23220 h 655"/>
                <a:gd name="T104" fmla="*/ 84984 w 606"/>
                <a:gd name="T105" fmla="*/ 16979 h 655"/>
                <a:gd name="T106" fmla="*/ 82305 w 606"/>
                <a:gd name="T107" fmla="*/ 13813 h 655"/>
                <a:gd name="T108" fmla="*/ 73861 w 606"/>
                <a:gd name="T109" fmla="*/ 11879 h 65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606"/>
                <a:gd name="T166" fmla="*/ 0 h 655"/>
                <a:gd name="T167" fmla="*/ 606 w 606"/>
                <a:gd name="T168" fmla="*/ 655 h 65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606" h="655">
                  <a:moveTo>
                    <a:pt x="93" y="218"/>
                  </a:moveTo>
                  <a:lnTo>
                    <a:pt x="93" y="218"/>
                  </a:lnTo>
                  <a:lnTo>
                    <a:pt x="82" y="193"/>
                  </a:lnTo>
                  <a:lnTo>
                    <a:pt x="68" y="172"/>
                  </a:lnTo>
                  <a:lnTo>
                    <a:pt x="50" y="157"/>
                  </a:lnTo>
                  <a:lnTo>
                    <a:pt x="29" y="139"/>
                  </a:lnTo>
                  <a:lnTo>
                    <a:pt x="14" y="125"/>
                  </a:lnTo>
                  <a:lnTo>
                    <a:pt x="0" y="111"/>
                  </a:lnTo>
                  <a:lnTo>
                    <a:pt x="0" y="100"/>
                  </a:lnTo>
                  <a:lnTo>
                    <a:pt x="0" y="93"/>
                  </a:lnTo>
                  <a:lnTo>
                    <a:pt x="4" y="82"/>
                  </a:lnTo>
                  <a:lnTo>
                    <a:pt x="11" y="75"/>
                  </a:lnTo>
                  <a:lnTo>
                    <a:pt x="29" y="64"/>
                  </a:lnTo>
                  <a:lnTo>
                    <a:pt x="43" y="61"/>
                  </a:lnTo>
                  <a:lnTo>
                    <a:pt x="57" y="57"/>
                  </a:lnTo>
                  <a:lnTo>
                    <a:pt x="72" y="61"/>
                  </a:lnTo>
                  <a:lnTo>
                    <a:pt x="86" y="61"/>
                  </a:lnTo>
                  <a:lnTo>
                    <a:pt x="97" y="68"/>
                  </a:lnTo>
                  <a:lnTo>
                    <a:pt x="118" y="82"/>
                  </a:lnTo>
                  <a:lnTo>
                    <a:pt x="136" y="104"/>
                  </a:lnTo>
                  <a:lnTo>
                    <a:pt x="151" y="129"/>
                  </a:lnTo>
                  <a:lnTo>
                    <a:pt x="161" y="157"/>
                  </a:lnTo>
                  <a:lnTo>
                    <a:pt x="172" y="182"/>
                  </a:lnTo>
                  <a:lnTo>
                    <a:pt x="179" y="197"/>
                  </a:lnTo>
                  <a:lnTo>
                    <a:pt x="190" y="204"/>
                  </a:lnTo>
                  <a:lnTo>
                    <a:pt x="204" y="204"/>
                  </a:lnTo>
                  <a:lnTo>
                    <a:pt x="222" y="204"/>
                  </a:lnTo>
                  <a:lnTo>
                    <a:pt x="240" y="200"/>
                  </a:lnTo>
                  <a:lnTo>
                    <a:pt x="262" y="193"/>
                  </a:lnTo>
                  <a:lnTo>
                    <a:pt x="312" y="172"/>
                  </a:lnTo>
                  <a:lnTo>
                    <a:pt x="358" y="143"/>
                  </a:lnTo>
                  <a:lnTo>
                    <a:pt x="401" y="114"/>
                  </a:lnTo>
                  <a:lnTo>
                    <a:pt x="434" y="89"/>
                  </a:lnTo>
                  <a:lnTo>
                    <a:pt x="455" y="71"/>
                  </a:lnTo>
                  <a:lnTo>
                    <a:pt x="480" y="43"/>
                  </a:lnTo>
                  <a:lnTo>
                    <a:pt x="505" y="18"/>
                  </a:lnTo>
                  <a:lnTo>
                    <a:pt x="520" y="7"/>
                  </a:lnTo>
                  <a:lnTo>
                    <a:pt x="534" y="0"/>
                  </a:lnTo>
                  <a:lnTo>
                    <a:pt x="552" y="0"/>
                  </a:lnTo>
                  <a:lnTo>
                    <a:pt x="573" y="0"/>
                  </a:lnTo>
                  <a:lnTo>
                    <a:pt x="584" y="7"/>
                  </a:lnTo>
                  <a:lnTo>
                    <a:pt x="595" y="10"/>
                  </a:lnTo>
                  <a:lnTo>
                    <a:pt x="602" y="18"/>
                  </a:lnTo>
                  <a:lnTo>
                    <a:pt x="606" y="25"/>
                  </a:lnTo>
                  <a:lnTo>
                    <a:pt x="606" y="35"/>
                  </a:lnTo>
                  <a:lnTo>
                    <a:pt x="606" y="46"/>
                  </a:lnTo>
                  <a:lnTo>
                    <a:pt x="598" y="64"/>
                  </a:lnTo>
                  <a:lnTo>
                    <a:pt x="588" y="86"/>
                  </a:lnTo>
                  <a:lnTo>
                    <a:pt x="573" y="107"/>
                  </a:lnTo>
                  <a:lnTo>
                    <a:pt x="552" y="139"/>
                  </a:lnTo>
                  <a:lnTo>
                    <a:pt x="530" y="172"/>
                  </a:lnTo>
                  <a:lnTo>
                    <a:pt x="516" y="186"/>
                  </a:lnTo>
                  <a:lnTo>
                    <a:pt x="502" y="197"/>
                  </a:lnTo>
                  <a:lnTo>
                    <a:pt x="512" y="211"/>
                  </a:lnTo>
                  <a:lnTo>
                    <a:pt x="516" y="229"/>
                  </a:lnTo>
                  <a:lnTo>
                    <a:pt x="516" y="250"/>
                  </a:lnTo>
                  <a:lnTo>
                    <a:pt x="516" y="258"/>
                  </a:lnTo>
                  <a:lnTo>
                    <a:pt x="509" y="268"/>
                  </a:lnTo>
                  <a:lnTo>
                    <a:pt x="516" y="276"/>
                  </a:lnTo>
                  <a:lnTo>
                    <a:pt x="523" y="286"/>
                  </a:lnTo>
                  <a:lnTo>
                    <a:pt x="530" y="311"/>
                  </a:lnTo>
                  <a:lnTo>
                    <a:pt x="530" y="336"/>
                  </a:lnTo>
                  <a:lnTo>
                    <a:pt x="523" y="358"/>
                  </a:lnTo>
                  <a:lnTo>
                    <a:pt x="530" y="379"/>
                  </a:lnTo>
                  <a:lnTo>
                    <a:pt x="534" y="397"/>
                  </a:lnTo>
                  <a:lnTo>
                    <a:pt x="534" y="415"/>
                  </a:lnTo>
                  <a:lnTo>
                    <a:pt x="530" y="430"/>
                  </a:lnTo>
                  <a:lnTo>
                    <a:pt x="527" y="448"/>
                  </a:lnTo>
                  <a:lnTo>
                    <a:pt x="516" y="462"/>
                  </a:lnTo>
                  <a:lnTo>
                    <a:pt x="495" y="491"/>
                  </a:lnTo>
                  <a:lnTo>
                    <a:pt x="444" y="548"/>
                  </a:lnTo>
                  <a:lnTo>
                    <a:pt x="426" y="580"/>
                  </a:lnTo>
                  <a:lnTo>
                    <a:pt x="416" y="598"/>
                  </a:lnTo>
                  <a:lnTo>
                    <a:pt x="412" y="612"/>
                  </a:lnTo>
                  <a:lnTo>
                    <a:pt x="409" y="623"/>
                  </a:lnTo>
                  <a:lnTo>
                    <a:pt x="398" y="634"/>
                  </a:lnTo>
                  <a:lnTo>
                    <a:pt x="387" y="641"/>
                  </a:lnTo>
                  <a:lnTo>
                    <a:pt x="373" y="648"/>
                  </a:lnTo>
                  <a:lnTo>
                    <a:pt x="337" y="655"/>
                  </a:lnTo>
                  <a:lnTo>
                    <a:pt x="297" y="655"/>
                  </a:lnTo>
                  <a:lnTo>
                    <a:pt x="258" y="652"/>
                  </a:lnTo>
                  <a:lnTo>
                    <a:pt x="226" y="641"/>
                  </a:lnTo>
                  <a:lnTo>
                    <a:pt x="215" y="637"/>
                  </a:lnTo>
                  <a:lnTo>
                    <a:pt x="208" y="630"/>
                  </a:lnTo>
                  <a:lnTo>
                    <a:pt x="201" y="623"/>
                  </a:lnTo>
                  <a:lnTo>
                    <a:pt x="201" y="612"/>
                  </a:lnTo>
                  <a:lnTo>
                    <a:pt x="186" y="580"/>
                  </a:lnTo>
                  <a:lnTo>
                    <a:pt x="168" y="548"/>
                  </a:lnTo>
                  <a:lnTo>
                    <a:pt x="147" y="512"/>
                  </a:lnTo>
                  <a:lnTo>
                    <a:pt x="133" y="480"/>
                  </a:lnTo>
                  <a:lnTo>
                    <a:pt x="122" y="451"/>
                  </a:lnTo>
                  <a:lnTo>
                    <a:pt x="115" y="426"/>
                  </a:lnTo>
                  <a:lnTo>
                    <a:pt x="111" y="369"/>
                  </a:lnTo>
                  <a:lnTo>
                    <a:pt x="107" y="311"/>
                  </a:lnTo>
                  <a:lnTo>
                    <a:pt x="104" y="254"/>
                  </a:lnTo>
                  <a:lnTo>
                    <a:pt x="93" y="218"/>
                  </a:lnTo>
                  <a:close/>
                </a:path>
              </a:pathLst>
            </a:custGeom>
            <a:solidFill>
              <a:srgbClr val="000000"/>
            </a:solidFill>
            <a:ln w="9525">
              <a:noFill/>
              <a:round/>
              <a:headEnd/>
              <a:tailEnd/>
            </a:ln>
          </p:spPr>
          <p:txBody>
            <a:bodyPr/>
            <a:lstStyle/>
            <a:p>
              <a:endParaRPr lang="en-US"/>
            </a:p>
          </p:txBody>
        </p:sp>
        <p:sp>
          <p:nvSpPr>
            <p:cNvPr id="39014" name="Freeform 101"/>
            <p:cNvSpPr>
              <a:spLocks noEditPoints="1"/>
            </p:cNvSpPr>
            <p:nvPr/>
          </p:nvSpPr>
          <p:spPr bwMode="auto">
            <a:xfrm>
              <a:off x="2336" y="2917"/>
              <a:ext cx="1094" cy="944"/>
            </a:xfrm>
            <a:custGeom>
              <a:avLst/>
              <a:gdLst>
                <a:gd name="T0" fmla="*/ 350979 w 627"/>
                <a:gd name="T1" fmla="*/ 4811 h 677"/>
                <a:gd name="T2" fmla="*/ 213904 w 627"/>
                <a:gd name="T3" fmla="*/ 10649 h 677"/>
                <a:gd name="T4" fmla="*/ 156941 w 627"/>
                <a:gd name="T5" fmla="*/ 10841 h 677"/>
                <a:gd name="T6" fmla="*/ 120092 w 627"/>
                <a:gd name="T7" fmla="*/ 5773 h 677"/>
                <a:gd name="T8" fmla="*/ 66074 w 627"/>
                <a:gd name="T9" fmla="*/ 3299 h 677"/>
                <a:gd name="T10" fmla="*/ 3188 w 627"/>
                <a:gd name="T11" fmla="*/ 4811 h 677"/>
                <a:gd name="T12" fmla="*/ 3188 w 627"/>
                <a:gd name="T13" fmla="*/ 6573 h 677"/>
                <a:gd name="T14" fmla="*/ 37470 w 627"/>
                <a:gd name="T15" fmla="*/ 9061 h 677"/>
                <a:gd name="T16" fmla="*/ 77252 w 627"/>
                <a:gd name="T17" fmla="*/ 12582 h 677"/>
                <a:gd name="T18" fmla="*/ 88375 w 627"/>
                <a:gd name="T19" fmla="*/ 18951 h 677"/>
                <a:gd name="T20" fmla="*/ 105999 w 627"/>
                <a:gd name="T21" fmla="*/ 26694 h 677"/>
                <a:gd name="T22" fmla="*/ 163538 w 627"/>
                <a:gd name="T23" fmla="*/ 33868 h 677"/>
                <a:gd name="T24" fmla="*/ 168876 w 627"/>
                <a:gd name="T25" fmla="*/ 35033 h 677"/>
                <a:gd name="T26" fmla="*/ 231691 w 627"/>
                <a:gd name="T27" fmla="*/ 36433 h 677"/>
                <a:gd name="T28" fmla="*/ 308032 w 627"/>
                <a:gd name="T29" fmla="*/ 35985 h 677"/>
                <a:gd name="T30" fmla="*/ 342314 w 627"/>
                <a:gd name="T31" fmla="*/ 33868 h 677"/>
                <a:gd name="T32" fmla="*/ 390994 w 627"/>
                <a:gd name="T33" fmla="*/ 28871 h 677"/>
                <a:gd name="T34" fmla="*/ 442485 w 627"/>
                <a:gd name="T35" fmla="*/ 22479 h 677"/>
                <a:gd name="T36" fmla="*/ 437237 w 627"/>
                <a:gd name="T37" fmla="*/ 18951 h 677"/>
                <a:gd name="T38" fmla="*/ 430774 w 627"/>
                <a:gd name="T39" fmla="*/ 15652 h 677"/>
                <a:gd name="T40" fmla="*/ 428379 w 627"/>
                <a:gd name="T41" fmla="*/ 13548 h 677"/>
                <a:gd name="T42" fmla="*/ 437237 w 627"/>
                <a:gd name="T43" fmla="*/ 10291 h 677"/>
                <a:gd name="T44" fmla="*/ 476769 w 627"/>
                <a:gd name="T45" fmla="*/ 6202 h 677"/>
                <a:gd name="T46" fmla="*/ 496852 w 627"/>
                <a:gd name="T47" fmla="*/ 1765 h 677"/>
                <a:gd name="T48" fmla="*/ 464896 w 627"/>
                <a:gd name="T49" fmla="*/ 152 h 677"/>
                <a:gd name="T50" fmla="*/ 410492 w 627"/>
                <a:gd name="T51" fmla="*/ 770 h 677"/>
                <a:gd name="T52" fmla="*/ 179713 w 627"/>
                <a:gd name="T53" fmla="*/ 34255 h 677"/>
                <a:gd name="T54" fmla="*/ 176541 w 627"/>
                <a:gd name="T55" fmla="*/ 33518 h 677"/>
                <a:gd name="T56" fmla="*/ 120092 w 627"/>
                <a:gd name="T57" fmla="*/ 26308 h 677"/>
                <a:gd name="T58" fmla="*/ 102848 w 627"/>
                <a:gd name="T59" fmla="*/ 18951 h 677"/>
                <a:gd name="T60" fmla="*/ 91725 w 627"/>
                <a:gd name="T61" fmla="*/ 12188 h 677"/>
                <a:gd name="T62" fmla="*/ 46028 w 627"/>
                <a:gd name="T63" fmla="*/ 8337 h 677"/>
                <a:gd name="T64" fmla="*/ 17268 w 627"/>
                <a:gd name="T65" fmla="*/ 6404 h 677"/>
                <a:gd name="T66" fmla="*/ 23192 w 627"/>
                <a:gd name="T67" fmla="*/ 5013 h 677"/>
                <a:gd name="T68" fmla="*/ 77252 w 627"/>
                <a:gd name="T69" fmla="*/ 4422 h 677"/>
                <a:gd name="T70" fmla="*/ 136830 w 627"/>
                <a:gd name="T71" fmla="*/ 10649 h 677"/>
                <a:gd name="T72" fmla="*/ 163538 w 627"/>
                <a:gd name="T73" fmla="*/ 12188 h 677"/>
                <a:gd name="T74" fmla="*/ 248188 w 627"/>
                <a:gd name="T75" fmla="*/ 10649 h 677"/>
                <a:gd name="T76" fmla="*/ 376332 w 627"/>
                <a:gd name="T77" fmla="*/ 4641 h 677"/>
                <a:gd name="T78" fmla="*/ 428379 w 627"/>
                <a:gd name="T79" fmla="*/ 1353 h 677"/>
                <a:gd name="T80" fmla="*/ 476769 w 627"/>
                <a:gd name="T81" fmla="*/ 1562 h 677"/>
                <a:gd name="T82" fmla="*/ 482182 w 627"/>
                <a:gd name="T83" fmla="*/ 3043 h 677"/>
                <a:gd name="T84" fmla="*/ 442485 w 627"/>
                <a:gd name="T85" fmla="*/ 7687 h 677"/>
                <a:gd name="T86" fmla="*/ 405129 w 627"/>
                <a:gd name="T87" fmla="*/ 10841 h 677"/>
                <a:gd name="T88" fmla="*/ 413923 w 627"/>
                <a:gd name="T89" fmla="*/ 13178 h 677"/>
                <a:gd name="T90" fmla="*/ 410492 w 627"/>
                <a:gd name="T91" fmla="*/ 15302 h 677"/>
                <a:gd name="T92" fmla="*/ 419602 w 627"/>
                <a:gd name="T93" fmla="*/ 19956 h 677"/>
                <a:gd name="T94" fmla="*/ 425212 w 627"/>
                <a:gd name="T95" fmla="*/ 23392 h 677"/>
                <a:gd name="T96" fmla="*/ 382322 w 627"/>
                <a:gd name="T97" fmla="*/ 28048 h 677"/>
                <a:gd name="T98" fmla="*/ 331437 w 627"/>
                <a:gd name="T99" fmla="*/ 33683 h 677"/>
                <a:gd name="T100" fmla="*/ 285557 w 627"/>
                <a:gd name="T101" fmla="*/ 35448 h 677"/>
                <a:gd name="T102" fmla="*/ 179713 w 627"/>
                <a:gd name="T103" fmla="*/ 34255 h 67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27"/>
                <a:gd name="T157" fmla="*/ 0 h 677"/>
                <a:gd name="T158" fmla="*/ 627 w 627"/>
                <a:gd name="T159" fmla="*/ 677 h 67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27" h="677">
                  <a:moveTo>
                    <a:pt x="473" y="61"/>
                  </a:moveTo>
                  <a:lnTo>
                    <a:pt x="473" y="61"/>
                  </a:lnTo>
                  <a:lnTo>
                    <a:pt x="459" y="75"/>
                  </a:lnTo>
                  <a:lnTo>
                    <a:pt x="441" y="89"/>
                  </a:lnTo>
                  <a:lnTo>
                    <a:pt x="416" y="111"/>
                  </a:lnTo>
                  <a:lnTo>
                    <a:pt x="384" y="136"/>
                  </a:lnTo>
                  <a:lnTo>
                    <a:pt x="344" y="158"/>
                  </a:lnTo>
                  <a:lnTo>
                    <a:pt x="305" y="179"/>
                  </a:lnTo>
                  <a:lnTo>
                    <a:pt x="269" y="197"/>
                  </a:lnTo>
                  <a:lnTo>
                    <a:pt x="233" y="204"/>
                  </a:lnTo>
                  <a:lnTo>
                    <a:pt x="219" y="208"/>
                  </a:lnTo>
                  <a:lnTo>
                    <a:pt x="208" y="208"/>
                  </a:lnTo>
                  <a:lnTo>
                    <a:pt x="197" y="201"/>
                  </a:lnTo>
                  <a:lnTo>
                    <a:pt x="190" y="193"/>
                  </a:lnTo>
                  <a:lnTo>
                    <a:pt x="179" y="161"/>
                  </a:lnTo>
                  <a:lnTo>
                    <a:pt x="165" y="125"/>
                  </a:lnTo>
                  <a:lnTo>
                    <a:pt x="151" y="107"/>
                  </a:lnTo>
                  <a:lnTo>
                    <a:pt x="136" y="89"/>
                  </a:lnTo>
                  <a:lnTo>
                    <a:pt x="122" y="75"/>
                  </a:lnTo>
                  <a:lnTo>
                    <a:pt x="104" y="68"/>
                  </a:lnTo>
                  <a:lnTo>
                    <a:pt x="83" y="61"/>
                  </a:lnTo>
                  <a:lnTo>
                    <a:pt x="61" y="61"/>
                  </a:lnTo>
                  <a:lnTo>
                    <a:pt x="40" y="68"/>
                  </a:lnTo>
                  <a:lnTo>
                    <a:pt x="18" y="79"/>
                  </a:lnTo>
                  <a:lnTo>
                    <a:pt x="4" y="89"/>
                  </a:lnTo>
                  <a:lnTo>
                    <a:pt x="0" y="107"/>
                  </a:lnTo>
                  <a:lnTo>
                    <a:pt x="4" y="122"/>
                  </a:lnTo>
                  <a:lnTo>
                    <a:pt x="11" y="136"/>
                  </a:lnTo>
                  <a:lnTo>
                    <a:pt x="22" y="147"/>
                  </a:lnTo>
                  <a:lnTo>
                    <a:pt x="32" y="158"/>
                  </a:lnTo>
                  <a:lnTo>
                    <a:pt x="47" y="168"/>
                  </a:lnTo>
                  <a:lnTo>
                    <a:pt x="65" y="183"/>
                  </a:lnTo>
                  <a:lnTo>
                    <a:pt x="79" y="193"/>
                  </a:lnTo>
                  <a:lnTo>
                    <a:pt x="86" y="211"/>
                  </a:lnTo>
                  <a:lnTo>
                    <a:pt x="97" y="233"/>
                  </a:lnTo>
                  <a:lnTo>
                    <a:pt x="104" y="265"/>
                  </a:lnTo>
                  <a:lnTo>
                    <a:pt x="108" y="308"/>
                  </a:lnTo>
                  <a:lnTo>
                    <a:pt x="111" y="351"/>
                  </a:lnTo>
                  <a:lnTo>
                    <a:pt x="111" y="387"/>
                  </a:lnTo>
                  <a:lnTo>
                    <a:pt x="115" y="423"/>
                  </a:lnTo>
                  <a:lnTo>
                    <a:pt x="122" y="459"/>
                  </a:lnTo>
                  <a:lnTo>
                    <a:pt x="133" y="494"/>
                  </a:lnTo>
                  <a:lnTo>
                    <a:pt x="151" y="523"/>
                  </a:lnTo>
                  <a:lnTo>
                    <a:pt x="165" y="555"/>
                  </a:lnTo>
                  <a:lnTo>
                    <a:pt x="187" y="591"/>
                  </a:lnTo>
                  <a:lnTo>
                    <a:pt x="205" y="627"/>
                  </a:lnTo>
                  <a:lnTo>
                    <a:pt x="205" y="638"/>
                  </a:lnTo>
                  <a:lnTo>
                    <a:pt x="212" y="648"/>
                  </a:lnTo>
                  <a:lnTo>
                    <a:pt x="226" y="656"/>
                  </a:lnTo>
                  <a:lnTo>
                    <a:pt x="244" y="663"/>
                  </a:lnTo>
                  <a:lnTo>
                    <a:pt x="265" y="670"/>
                  </a:lnTo>
                  <a:lnTo>
                    <a:pt x="291" y="674"/>
                  </a:lnTo>
                  <a:lnTo>
                    <a:pt x="316" y="677"/>
                  </a:lnTo>
                  <a:lnTo>
                    <a:pt x="341" y="674"/>
                  </a:lnTo>
                  <a:lnTo>
                    <a:pt x="362" y="674"/>
                  </a:lnTo>
                  <a:lnTo>
                    <a:pt x="387" y="666"/>
                  </a:lnTo>
                  <a:lnTo>
                    <a:pt x="405" y="659"/>
                  </a:lnTo>
                  <a:lnTo>
                    <a:pt x="420" y="648"/>
                  </a:lnTo>
                  <a:lnTo>
                    <a:pt x="427" y="638"/>
                  </a:lnTo>
                  <a:lnTo>
                    <a:pt x="430" y="627"/>
                  </a:lnTo>
                  <a:lnTo>
                    <a:pt x="441" y="602"/>
                  </a:lnTo>
                  <a:lnTo>
                    <a:pt x="455" y="577"/>
                  </a:lnTo>
                  <a:lnTo>
                    <a:pt x="473" y="555"/>
                  </a:lnTo>
                  <a:lnTo>
                    <a:pt x="491" y="534"/>
                  </a:lnTo>
                  <a:lnTo>
                    <a:pt x="516" y="505"/>
                  </a:lnTo>
                  <a:lnTo>
                    <a:pt x="534" y="476"/>
                  </a:lnTo>
                  <a:lnTo>
                    <a:pt x="552" y="448"/>
                  </a:lnTo>
                  <a:lnTo>
                    <a:pt x="556" y="430"/>
                  </a:lnTo>
                  <a:lnTo>
                    <a:pt x="556" y="416"/>
                  </a:lnTo>
                  <a:lnTo>
                    <a:pt x="552" y="394"/>
                  </a:lnTo>
                  <a:lnTo>
                    <a:pt x="545" y="369"/>
                  </a:lnTo>
                  <a:lnTo>
                    <a:pt x="549" y="351"/>
                  </a:lnTo>
                  <a:lnTo>
                    <a:pt x="549" y="333"/>
                  </a:lnTo>
                  <a:lnTo>
                    <a:pt x="549" y="319"/>
                  </a:lnTo>
                  <a:lnTo>
                    <a:pt x="545" y="304"/>
                  </a:lnTo>
                  <a:lnTo>
                    <a:pt x="541" y="290"/>
                  </a:lnTo>
                  <a:lnTo>
                    <a:pt x="531" y="276"/>
                  </a:lnTo>
                  <a:lnTo>
                    <a:pt x="538" y="265"/>
                  </a:lnTo>
                  <a:lnTo>
                    <a:pt x="538" y="251"/>
                  </a:lnTo>
                  <a:lnTo>
                    <a:pt x="534" y="229"/>
                  </a:lnTo>
                  <a:lnTo>
                    <a:pt x="527" y="211"/>
                  </a:lnTo>
                  <a:lnTo>
                    <a:pt x="538" y="201"/>
                  </a:lnTo>
                  <a:lnTo>
                    <a:pt x="549" y="190"/>
                  </a:lnTo>
                  <a:lnTo>
                    <a:pt x="563" y="165"/>
                  </a:lnTo>
                  <a:lnTo>
                    <a:pt x="570" y="154"/>
                  </a:lnTo>
                  <a:lnTo>
                    <a:pt x="581" y="136"/>
                  </a:lnTo>
                  <a:lnTo>
                    <a:pt x="599" y="115"/>
                  </a:lnTo>
                  <a:lnTo>
                    <a:pt x="613" y="93"/>
                  </a:lnTo>
                  <a:lnTo>
                    <a:pt x="624" y="72"/>
                  </a:lnTo>
                  <a:lnTo>
                    <a:pt x="627" y="46"/>
                  </a:lnTo>
                  <a:lnTo>
                    <a:pt x="624" y="32"/>
                  </a:lnTo>
                  <a:lnTo>
                    <a:pt x="620" y="25"/>
                  </a:lnTo>
                  <a:lnTo>
                    <a:pt x="609" y="14"/>
                  </a:lnTo>
                  <a:lnTo>
                    <a:pt x="599" y="7"/>
                  </a:lnTo>
                  <a:lnTo>
                    <a:pt x="584" y="3"/>
                  </a:lnTo>
                  <a:lnTo>
                    <a:pt x="566" y="0"/>
                  </a:lnTo>
                  <a:lnTo>
                    <a:pt x="549" y="3"/>
                  </a:lnTo>
                  <a:lnTo>
                    <a:pt x="531" y="7"/>
                  </a:lnTo>
                  <a:lnTo>
                    <a:pt x="516" y="14"/>
                  </a:lnTo>
                  <a:lnTo>
                    <a:pt x="491" y="36"/>
                  </a:lnTo>
                  <a:lnTo>
                    <a:pt x="473" y="61"/>
                  </a:lnTo>
                  <a:close/>
                  <a:moveTo>
                    <a:pt x="226" y="634"/>
                  </a:moveTo>
                  <a:lnTo>
                    <a:pt x="226" y="634"/>
                  </a:lnTo>
                  <a:lnTo>
                    <a:pt x="222" y="631"/>
                  </a:lnTo>
                  <a:lnTo>
                    <a:pt x="222" y="627"/>
                  </a:lnTo>
                  <a:lnTo>
                    <a:pt x="222" y="623"/>
                  </a:lnTo>
                  <a:lnTo>
                    <a:pt x="222" y="620"/>
                  </a:lnTo>
                  <a:lnTo>
                    <a:pt x="205" y="584"/>
                  </a:lnTo>
                  <a:lnTo>
                    <a:pt x="183" y="545"/>
                  </a:lnTo>
                  <a:lnTo>
                    <a:pt x="165" y="516"/>
                  </a:lnTo>
                  <a:lnTo>
                    <a:pt x="151" y="487"/>
                  </a:lnTo>
                  <a:lnTo>
                    <a:pt x="140" y="455"/>
                  </a:lnTo>
                  <a:lnTo>
                    <a:pt x="133" y="419"/>
                  </a:lnTo>
                  <a:lnTo>
                    <a:pt x="129" y="351"/>
                  </a:lnTo>
                  <a:lnTo>
                    <a:pt x="126" y="308"/>
                  </a:lnTo>
                  <a:lnTo>
                    <a:pt x="122" y="261"/>
                  </a:lnTo>
                  <a:lnTo>
                    <a:pt x="115" y="226"/>
                  </a:lnTo>
                  <a:lnTo>
                    <a:pt x="104" y="201"/>
                  </a:lnTo>
                  <a:lnTo>
                    <a:pt x="90" y="183"/>
                  </a:lnTo>
                  <a:lnTo>
                    <a:pt x="75" y="168"/>
                  </a:lnTo>
                  <a:lnTo>
                    <a:pt x="58" y="154"/>
                  </a:lnTo>
                  <a:lnTo>
                    <a:pt x="47" y="143"/>
                  </a:lnTo>
                  <a:lnTo>
                    <a:pt x="29" y="129"/>
                  </a:lnTo>
                  <a:lnTo>
                    <a:pt x="22" y="118"/>
                  </a:lnTo>
                  <a:lnTo>
                    <a:pt x="18" y="107"/>
                  </a:lnTo>
                  <a:lnTo>
                    <a:pt x="22" y="100"/>
                  </a:lnTo>
                  <a:lnTo>
                    <a:pt x="29" y="93"/>
                  </a:lnTo>
                  <a:lnTo>
                    <a:pt x="47" y="82"/>
                  </a:lnTo>
                  <a:lnTo>
                    <a:pt x="65" y="79"/>
                  </a:lnTo>
                  <a:lnTo>
                    <a:pt x="79" y="79"/>
                  </a:lnTo>
                  <a:lnTo>
                    <a:pt x="97" y="82"/>
                  </a:lnTo>
                  <a:lnTo>
                    <a:pt x="108" y="89"/>
                  </a:lnTo>
                  <a:lnTo>
                    <a:pt x="118" y="97"/>
                  </a:lnTo>
                  <a:lnTo>
                    <a:pt x="140" y="122"/>
                  </a:lnTo>
                  <a:lnTo>
                    <a:pt x="158" y="158"/>
                  </a:lnTo>
                  <a:lnTo>
                    <a:pt x="172" y="197"/>
                  </a:lnTo>
                  <a:lnTo>
                    <a:pt x="176" y="208"/>
                  </a:lnTo>
                  <a:lnTo>
                    <a:pt x="183" y="215"/>
                  </a:lnTo>
                  <a:lnTo>
                    <a:pt x="194" y="222"/>
                  </a:lnTo>
                  <a:lnTo>
                    <a:pt x="205" y="226"/>
                  </a:lnTo>
                  <a:lnTo>
                    <a:pt x="219" y="226"/>
                  </a:lnTo>
                  <a:lnTo>
                    <a:pt x="233" y="226"/>
                  </a:lnTo>
                  <a:lnTo>
                    <a:pt x="273" y="215"/>
                  </a:lnTo>
                  <a:lnTo>
                    <a:pt x="312" y="197"/>
                  </a:lnTo>
                  <a:lnTo>
                    <a:pt x="355" y="172"/>
                  </a:lnTo>
                  <a:lnTo>
                    <a:pt x="394" y="150"/>
                  </a:lnTo>
                  <a:lnTo>
                    <a:pt x="430" y="125"/>
                  </a:lnTo>
                  <a:lnTo>
                    <a:pt x="455" y="104"/>
                  </a:lnTo>
                  <a:lnTo>
                    <a:pt x="473" y="86"/>
                  </a:lnTo>
                  <a:lnTo>
                    <a:pt x="488" y="72"/>
                  </a:lnTo>
                  <a:lnTo>
                    <a:pt x="506" y="50"/>
                  </a:lnTo>
                  <a:lnTo>
                    <a:pt x="527" y="29"/>
                  </a:lnTo>
                  <a:lnTo>
                    <a:pt x="538" y="25"/>
                  </a:lnTo>
                  <a:lnTo>
                    <a:pt x="552" y="21"/>
                  </a:lnTo>
                  <a:lnTo>
                    <a:pt x="566" y="18"/>
                  </a:lnTo>
                  <a:lnTo>
                    <a:pt x="581" y="21"/>
                  </a:lnTo>
                  <a:lnTo>
                    <a:pt x="599" y="29"/>
                  </a:lnTo>
                  <a:lnTo>
                    <a:pt x="602" y="32"/>
                  </a:lnTo>
                  <a:lnTo>
                    <a:pt x="606" y="39"/>
                  </a:lnTo>
                  <a:lnTo>
                    <a:pt x="609" y="50"/>
                  </a:lnTo>
                  <a:lnTo>
                    <a:pt x="606" y="57"/>
                  </a:lnTo>
                  <a:lnTo>
                    <a:pt x="599" y="82"/>
                  </a:lnTo>
                  <a:lnTo>
                    <a:pt x="584" y="104"/>
                  </a:lnTo>
                  <a:lnTo>
                    <a:pt x="566" y="125"/>
                  </a:lnTo>
                  <a:lnTo>
                    <a:pt x="556" y="143"/>
                  </a:lnTo>
                  <a:lnTo>
                    <a:pt x="549" y="154"/>
                  </a:lnTo>
                  <a:lnTo>
                    <a:pt x="531" y="179"/>
                  </a:lnTo>
                  <a:lnTo>
                    <a:pt x="520" y="193"/>
                  </a:lnTo>
                  <a:lnTo>
                    <a:pt x="509" y="201"/>
                  </a:lnTo>
                  <a:lnTo>
                    <a:pt x="498" y="204"/>
                  </a:lnTo>
                  <a:lnTo>
                    <a:pt x="506" y="215"/>
                  </a:lnTo>
                  <a:lnTo>
                    <a:pt x="513" y="226"/>
                  </a:lnTo>
                  <a:lnTo>
                    <a:pt x="520" y="244"/>
                  </a:lnTo>
                  <a:lnTo>
                    <a:pt x="520" y="258"/>
                  </a:lnTo>
                  <a:lnTo>
                    <a:pt x="513" y="272"/>
                  </a:lnTo>
                  <a:lnTo>
                    <a:pt x="509" y="279"/>
                  </a:lnTo>
                  <a:lnTo>
                    <a:pt x="516" y="283"/>
                  </a:lnTo>
                  <a:lnTo>
                    <a:pt x="527" y="301"/>
                  </a:lnTo>
                  <a:lnTo>
                    <a:pt x="531" y="322"/>
                  </a:lnTo>
                  <a:lnTo>
                    <a:pt x="531" y="344"/>
                  </a:lnTo>
                  <a:lnTo>
                    <a:pt x="527" y="365"/>
                  </a:lnTo>
                  <a:lnTo>
                    <a:pt x="527" y="369"/>
                  </a:lnTo>
                  <a:lnTo>
                    <a:pt x="527" y="373"/>
                  </a:lnTo>
                  <a:lnTo>
                    <a:pt x="534" y="394"/>
                  </a:lnTo>
                  <a:lnTo>
                    <a:pt x="538" y="416"/>
                  </a:lnTo>
                  <a:lnTo>
                    <a:pt x="534" y="433"/>
                  </a:lnTo>
                  <a:lnTo>
                    <a:pt x="531" y="451"/>
                  </a:lnTo>
                  <a:lnTo>
                    <a:pt x="520" y="469"/>
                  </a:lnTo>
                  <a:lnTo>
                    <a:pt x="509" y="487"/>
                  </a:lnTo>
                  <a:lnTo>
                    <a:pt x="480" y="519"/>
                  </a:lnTo>
                  <a:lnTo>
                    <a:pt x="459" y="545"/>
                  </a:lnTo>
                  <a:lnTo>
                    <a:pt x="441" y="570"/>
                  </a:lnTo>
                  <a:lnTo>
                    <a:pt x="423" y="595"/>
                  </a:lnTo>
                  <a:lnTo>
                    <a:pt x="416" y="623"/>
                  </a:lnTo>
                  <a:lnTo>
                    <a:pt x="409" y="634"/>
                  </a:lnTo>
                  <a:lnTo>
                    <a:pt x="402" y="641"/>
                  </a:lnTo>
                  <a:lnTo>
                    <a:pt x="380" y="648"/>
                  </a:lnTo>
                  <a:lnTo>
                    <a:pt x="359" y="656"/>
                  </a:lnTo>
                  <a:lnTo>
                    <a:pt x="337" y="656"/>
                  </a:lnTo>
                  <a:lnTo>
                    <a:pt x="291" y="656"/>
                  </a:lnTo>
                  <a:lnTo>
                    <a:pt x="251" y="648"/>
                  </a:lnTo>
                  <a:lnTo>
                    <a:pt x="237" y="641"/>
                  </a:lnTo>
                  <a:lnTo>
                    <a:pt x="226" y="634"/>
                  </a:lnTo>
                  <a:close/>
                </a:path>
              </a:pathLst>
            </a:custGeom>
            <a:solidFill>
              <a:srgbClr val="000000"/>
            </a:solidFill>
            <a:ln w="9525">
              <a:noFill/>
              <a:round/>
              <a:headEnd/>
              <a:tailEnd/>
            </a:ln>
          </p:spPr>
          <p:txBody>
            <a:bodyPr/>
            <a:lstStyle/>
            <a:p>
              <a:endParaRPr lang="en-US"/>
            </a:p>
          </p:txBody>
        </p:sp>
        <p:sp>
          <p:nvSpPr>
            <p:cNvPr id="39015" name="Freeform 102"/>
            <p:cNvSpPr>
              <a:spLocks/>
            </p:cNvSpPr>
            <p:nvPr/>
          </p:nvSpPr>
          <p:spPr bwMode="auto">
            <a:xfrm>
              <a:off x="3205" y="3406"/>
              <a:ext cx="57" cy="70"/>
            </a:xfrm>
            <a:custGeom>
              <a:avLst/>
              <a:gdLst>
                <a:gd name="T0" fmla="*/ 23121 w 33"/>
                <a:gd name="T1" fmla="*/ 0 h 50"/>
                <a:gd name="T2" fmla="*/ 23121 w 33"/>
                <a:gd name="T3" fmla="*/ 0 h 50"/>
                <a:gd name="T4" fmla="*/ 15583 w 33"/>
                <a:gd name="T5" fmla="*/ 1429 h 50"/>
                <a:gd name="T6" fmla="*/ 10671 w 33"/>
                <a:gd name="T7" fmla="*/ 2029 h 50"/>
                <a:gd name="T8" fmla="*/ 5627 w 33"/>
                <a:gd name="T9" fmla="*/ 2430 h 50"/>
                <a:gd name="T10" fmla="*/ 5627 w 33"/>
                <a:gd name="T11" fmla="*/ 2430 h 50"/>
                <a:gd name="T12" fmla="*/ 0 w 33"/>
                <a:gd name="T13" fmla="*/ 2841 h 50"/>
                <a:gd name="T14" fmla="*/ 5627 w 33"/>
                <a:gd name="T15" fmla="*/ 2841 h 50"/>
                <a:gd name="T16" fmla="*/ 12746 w 33"/>
                <a:gd name="T17" fmla="*/ 2667 h 50"/>
                <a:gd name="T18" fmla="*/ 23121 w 33"/>
                <a:gd name="T19" fmla="*/ 2029 h 50"/>
                <a:gd name="T20" fmla="*/ 23121 w 33"/>
                <a:gd name="T21" fmla="*/ 2029 h 50"/>
                <a:gd name="T22" fmla="*/ 23121 w 33"/>
                <a:gd name="T23" fmla="*/ 1813 h 50"/>
                <a:gd name="T24" fmla="*/ 23121 w 33"/>
                <a:gd name="T25" fmla="*/ 1813 h 50"/>
                <a:gd name="T26" fmla="*/ 17525 w 33"/>
                <a:gd name="T27" fmla="*/ 1021 h 50"/>
                <a:gd name="T28" fmla="*/ 17525 w 33"/>
                <a:gd name="T29" fmla="*/ 1021 h 50"/>
                <a:gd name="T30" fmla="*/ 20377 w 33"/>
                <a:gd name="T31" fmla="*/ 809 h 50"/>
                <a:gd name="T32" fmla="*/ 23121 w 33"/>
                <a:gd name="T33" fmla="*/ 0 h 50"/>
                <a:gd name="T34" fmla="*/ 23121 w 33"/>
                <a:gd name="T35" fmla="*/ 0 h 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3"/>
                <a:gd name="T55" fmla="*/ 0 h 50"/>
                <a:gd name="T56" fmla="*/ 33 w 33"/>
                <a:gd name="T57" fmla="*/ 50 h 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3" h="50">
                  <a:moveTo>
                    <a:pt x="33" y="0"/>
                  </a:moveTo>
                  <a:lnTo>
                    <a:pt x="33" y="0"/>
                  </a:lnTo>
                  <a:lnTo>
                    <a:pt x="22" y="25"/>
                  </a:lnTo>
                  <a:lnTo>
                    <a:pt x="15" y="36"/>
                  </a:lnTo>
                  <a:lnTo>
                    <a:pt x="8" y="43"/>
                  </a:lnTo>
                  <a:lnTo>
                    <a:pt x="0" y="50"/>
                  </a:lnTo>
                  <a:lnTo>
                    <a:pt x="8" y="50"/>
                  </a:lnTo>
                  <a:lnTo>
                    <a:pt x="18" y="47"/>
                  </a:lnTo>
                  <a:lnTo>
                    <a:pt x="33" y="36"/>
                  </a:lnTo>
                  <a:lnTo>
                    <a:pt x="33" y="32"/>
                  </a:lnTo>
                  <a:lnTo>
                    <a:pt x="25" y="18"/>
                  </a:lnTo>
                  <a:lnTo>
                    <a:pt x="29" y="14"/>
                  </a:lnTo>
                  <a:lnTo>
                    <a:pt x="33" y="0"/>
                  </a:lnTo>
                  <a:close/>
                </a:path>
              </a:pathLst>
            </a:custGeom>
            <a:solidFill>
              <a:srgbClr val="000000"/>
            </a:solidFill>
            <a:ln w="9525">
              <a:noFill/>
              <a:round/>
              <a:headEnd/>
              <a:tailEnd/>
            </a:ln>
          </p:spPr>
          <p:txBody>
            <a:bodyPr/>
            <a:lstStyle/>
            <a:p>
              <a:endParaRPr lang="en-US"/>
            </a:p>
          </p:txBody>
        </p:sp>
        <p:sp>
          <p:nvSpPr>
            <p:cNvPr id="39016" name="Freeform 103"/>
            <p:cNvSpPr>
              <a:spLocks/>
            </p:cNvSpPr>
            <p:nvPr/>
          </p:nvSpPr>
          <p:spPr bwMode="auto">
            <a:xfrm>
              <a:off x="2367" y="2942"/>
              <a:ext cx="1031" cy="890"/>
            </a:xfrm>
            <a:custGeom>
              <a:avLst/>
              <a:gdLst>
                <a:gd name="T0" fmla="*/ 162003 w 591"/>
                <a:gd name="T1" fmla="*/ 32850 h 638"/>
                <a:gd name="T2" fmla="*/ 150713 w 591"/>
                <a:gd name="T3" fmla="*/ 31511 h 638"/>
                <a:gd name="T4" fmla="*/ 102678 w 591"/>
                <a:gd name="T5" fmla="*/ 25061 h 638"/>
                <a:gd name="T6" fmla="*/ 91605 w 591"/>
                <a:gd name="T7" fmla="*/ 22176 h 638"/>
                <a:gd name="T8" fmla="*/ 91605 w 591"/>
                <a:gd name="T9" fmla="*/ 19086 h 638"/>
                <a:gd name="T10" fmla="*/ 82419 w 591"/>
                <a:gd name="T11" fmla="*/ 12803 h 638"/>
                <a:gd name="T12" fmla="*/ 65991 w 591"/>
                <a:gd name="T13" fmla="*/ 9335 h 638"/>
                <a:gd name="T14" fmla="*/ 51456 w 591"/>
                <a:gd name="T15" fmla="*/ 8357 h 638"/>
                <a:gd name="T16" fmla="*/ 23174 w 591"/>
                <a:gd name="T17" fmla="*/ 6789 h 638"/>
                <a:gd name="T18" fmla="*/ 3185 w 591"/>
                <a:gd name="T19" fmla="*/ 5630 h 638"/>
                <a:gd name="T20" fmla="*/ 3185 w 591"/>
                <a:gd name="T21" fmla="*/ 4440 h 638"/>
                <a:gd name="T22" fmla="*/ 20067 w 591"/>
                <a:gd name="T23" fmla="*/ 3713 h 638"/>
                <a:gd name="T24" fmla="*/ 37222 w 591"/>
                <a:gd name="T25" fmla="*/ 3453 h 638"/>
                <a:gd name="T26" fmla="*/ 62886 w 591"/>
                <a:gd name="T27" fmla="*/ 3713 h 638"/>
                <a:gd name="T28" fmla="*/ 85599 w 591"/>
                <a:gd name="T29" fmla="*/ 4659 h 638"/>
                <a:gd name="T30" fmla="*/ 105752 w 591"/>
                <a:gd name="T31" fmla="*/ 6194 h 638"/>
                <a:gd name="T32" fmla="*/ 111156 w 591"/>
                <a:gd name="T33" fmla="*/ 7183 h 638"/>
                <a:gd name="T34" fmla="*/ 122394 w 591"/>
                <a:gd name="T35" fmla="*/ 9941 h 638"/>
                <a:gd name="T36" fmla="*/ 131096 w 591"/>
                <a:gd name="T37" fmla="*/ 10726 h 638"/>
                <a:gd name="T38" fmla="*/ 150713 w 591"/>
                <a:gd name="T39" fmla="*/ 11101 h 638"/>
                <a:gd name="T40" fmla="*/ 170710 w 591"/>
                <a:gd name="T41" fmla="*/ 11101 h 638"/>
                <a:gd name="T42" fmla="*/ 219055 w 591"/>
                <a:gd name="T43" fmla="*/ 10080 h 638"/>
                <a:gd name="T44" fmla="*/ 296593 w 591"/>
                <a:gd name="T45" fmla="*/ 7183 h 638"/>
                <a:gd name="T46" fmla="*/ 335881 w 591"/>
                <a:gd name="T47" fmla="*/ 5415 h 638"/>
                <a:gd name="T48" fmla="*/ 359139 w 591"/>
                <a:gd name="T49" fmla="*/ 4090 h 638"/>
                <a:gd name="T50" fmla="*/ 395766 w 591"/>
                <a:gd name="T51" fmla="*/ 981 h 638"/>
                <a:gd name="T52" fmla="*/ 418445 w 591"/>
                <a:gd name="T53" fmla="*/ 152 h 638"/>
                <a:gd name="T54" fmla="*/ 435412 w 591"/>
                <a:gd name="T55" fmla="*/ 0 h 638"/>
                <a:gd name="T56" fmla="*/ 458662 w 591"/>
                <a:gd name="T57" fmla="*/ 398 h 638"/>
                <a:gd name="T58" fmla="*/ 467320 w 591"/>
                <a:gd name="T59" fmla="*/ 1507 h 638"/>
                <a:gd name="T60" fmla="*/ 464111 w 591"/>
                <a:gd name="T61" fmla="*/ 2932 h 638"/>
                <a:gd name="T62" fmla="*/ 458662 w 591"/>
                <a:gd name="T63" fmla="*/ 3713 h 638"/>
                <a:gd name="T64" fmla="*/ 409815 w 591"/>
                <a:gd name="T65" fmla="*/ 8357 h 638"/>
                <a:gd name="T66" fmla="*/ 395766 w 591"/>
                <a:gd name="T67" fmla="*/ 9479 h 638"/>
                <a:gd name="T68" fmla="*/ 378696 w 591"/>
                <a:gd name="T69" fmla="*/ 10080 h 638"/>
                <a:gd name="T70" fmla="*/ 387701 w 591"/>
                <a:gd name="T71" fmla="*/ 10726 h 638"/>
                <a:gd name="T72" fmla="*/ 398962 w 591"/>
                <a:gd name="T73" fmla="*/ 12054 h 638"/>
                <a:gd name="T74" fmla="*/ 398962 w 591"/>
                <a:gd name="T75" fmla="*/ 12647 h 638"/>
                <a:gd name="T76" fmla="*/ 393357 w 591"/>
                <a:gd name="T77" fmla="*/ 14000 h 638"/>
                <a:gd name="T78" fmla="*/ 390255 w 591"/>
                <a:gd name="T79" fmla="*/ 14186 h 638"/>
                <a:gd name="T80" fmla="*/ 395766 w 591"/>
                <a:gd name="T81" fmla="*/ 14593 h 638"/>
                <a:gd name="T82" fmla="*/ 407423 w 591"/>
                <a:gd name="T83" fmla="*/ 16344 h 638"/>
                <a:gd name="T84" fmla="*/ 407423 w 591"/>
                <a:gd name="T85" fmla="*/ 17465 h 638"/>
                <a:gd name="T86" fmla="*/ 401153 w 591"/>
                <a:gd name="T87" fmla="*/ 19086 h 638"/>
                <a:gd name="T88" fmla="*/ 407423 w 591"/>
                <a:gd name="T89" fmla="*/ 20046 h 638"/>
                <a:gd name="T90" fmla="*/ 413031 w 591"/>
                <a:gd name="T91" fmla="*/ 21773 h 638"/>
                <a:gd name="T92" fmla="*/ 413031 w 591"/>
                <a:gd name="T93" fmla="*/ 22387 h 638"/>
                <a:gd name="T94" fmla="*/ 393357 w 591"/>
                <a:gd name="T95" fmla="*/ 24864 h 638"/>
                <a:gd name="T96" fmla="*/ 353481 w 591"/>
                <a:gd name="T97" fmla="*/ 28194 h 638"/>
                <a:gd name="T98" fmla="*/ 335881 w 591"/>
                <a:gd name="T99" fmla="*/ 29383 h 638"/>
                <a:gd name="T100" fmla="*/ 319374 w 591"/>
                <a:gd name="T101" fmla="*/ 31867 h 638"/>
                <a:gd name="T102" fmla="*/ 312716 w 591"/>
                <a:gd name="T103" fmla="*/ 32850 h 638"/>
                <a:gd name="T104" fmla="*/ 298659 w 591"/>
                <a:gd name="T105" fmla="*/ 33827 h 638"/>
                <a:gd name="T106" fmla="*/ 278780 w 591"/>
                <a:gd name="T107" fmla="*/ 34407 h 638"/>
                <a:gd name="T108" fmla="*/ 225091 w 591"/>
                <a:gd name="T109" fmla="*/ 34668 h 638"/>
                <a:gd name="T110" fmla="*/ 179258 w 591"/>
                <a:gd name="T111" fmla="*/ 34067 h 638"/>
                <a:gd name="T112" fmla="*/ 162003 w 591"/>
                <a:gd name="T113" fmla="*/ 33286 h 638"/>
                <a:gd name="T114" fmla="*/ 162003 w 591"/>
                <a:gd name="T115" fmla="*/ 32850 h 63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91"/>
                <a:gd name="T175" fmla="*/ 0 h 638"/>
                <a:gd name="T176" fmla="*/ 591 w 591"/>
                <a:gd name="T177" fmla="*/ 638 h 63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91" h="638">
                  <a:moveTo>
                    <a:pt x="204" y="605"/>
                  </a:moveTo>
                  <a:lnTo>
                    <a:pt x="204" y="605"/>
                  </a:lnTo>
                  <a:lnTo>
                    <a:pt x="201" y="598"/>
                  </a:lnTo>
                  <a:lnTo>
                    <a:pt x="190" y="580"/>
                  </a:lnTo>
                  <a:lnTo>
                    <a:pt x="161" y="527"/>
                  </a:lnTo>
                  <a:lnTo>
                    <a:pt x="129" y="462"/>
                  </a:lnTo>
                  <a:lnTo>
                    <a:pt x="118" y="430"/>
                  </a:lnTo>
                  <a:lnTo>
                    <a:pt x="115" y="408"/>
                  </a:lnTo>
                  <a:lnTo>
                    <a:pt x="115" y="351"/>
                  </a:lnTo>
                  <a:lnTo>
                    <a:pt x="108" y="272"/>
                  </a:lnTo>
                  <a:lnTo>
                    <a:pt x="104" y="236"/>
                  </a:lnTo>
                  <a:lnTo>
                    <a:pt x="93" y="200"/>
                  </a:lnTo>
                  <a:lnTo>
                    <a:pt x="83" y="172"/>
                  </a:lnTo>
                  <a:lnTo>
                    <a:pt x="72" y="161"/>
                  </a:lnTo>
                  <a:lnTo>
                    <a:pt x="65" y="154"/>
                  </a:lnTo>
                  <a:lnTo>
                    <a:pt x="29" y="125"/>
                  </a:lnTo>
                  <a:lnTo>
                    <a:pt x="14" y="114"/>
                  </a:lnTo>
                  <a:lnTo>
                    <a:pt x="4" y="104"/>
                  </a:lnTo>
                  <a:lnTo>
                    <a:pt x="0" y="93"/>
                  </a:lnTo>
                  <a:lnTo>
                    <a:pt x="4" y="82"/>
                  </a:lnTo>
                  <a:lnTo>
                    <a:pt x="11" y="75"/>
                  </a:lnTo>
                  <a:lnTo>
                    <a:pt x="25" y="68"/>
                  </a:lnTo>
                  <a:lnTo>
                    <a:pt x="47" y="64"/>
                  </a:lnTo>
                  <a:lnTo>
                    <a:pt x="65" y="64"/>
                  </a:lnTo>
                  <a:lnTo>
                    <a:pt x="79" y="68"/>
                  </a:lnTo>
                  <a:lnTo>
                    <a:pt x="97" y="75"/>
                  </a:lnTo>
                  <a:lnTo>
                    <a:pt x="108" y="86"/>
                  </a:lnTo>
                  <a:lnTo>
                    <a:pt x="122" y="100"/>
                  </a:lnTo>
                  <a:lnTo>
                    <a:pt x="133" y="114"/>
                  </a:lnTo>
                  <a:lnTo>
                    <a:pt x="140" y="132"/>
                  </a:lnTo>
                  <a:lnTo>
                    <a:pt x="151" y="165"/>
                  </a:lnTo>
                  <a:lnTo>
                    <a:pt x="154" y="183"/>
                  </a:lnTo>
                  <a:lnTo>
                    <a:pt x="158" y="193"/>
                  </a:lnTo>
                  <a:lnTo>
                    <a:pt x="165" y="197"/>
                  </a:lnTo>
                  <a:lnTo>
                    <a:pt x="176" y="200"/>
                  </a:lnTo>
                  <a:lnTo>
                    <a:pt x="190" y="204"/>
                  </a:lnTo>
                  <a:lnTo>
                    <a:pt x="215" y="204"/>
                  </a:lnTo>
                  <a:lnTo>
                    <a:pt x="244" y="197"/>
                  </a:lnTo>
                  <a:lnTo>
                    <a:pt x="276" y="186"/>
                  </a:lnTo>
                  <a:lnTo>
                    <a:pt x="312" y="168"/>
                  </a:lnTo>
                  <a:lnTo>
                    <a:pt x="373" y="132"/>
                  </a:lnTo>
                  <a:lnTo>
                    <a:pt x="423" y="100"/>
                  </a:lnTo>
                  <a:lnTo>
                    <a:pt x="437" y="89"/>
                  </a:lnTo>
                  <a:lnTo>
                    <a:pt x="452" y="75"/>
                  </a:lnTo>
                  <a:lnTo>
                    <a:pt x="477" y="43"/>
                  </a:lnTo>
                  <a:lnTo>
                    <a:pt x="498" y="18"/>
                  </a:lnTo>
                  <a:lnTo>
                    <a:pt x="513" y="11"/>
                  </a:lnTo>
                  <a:lnTo>
                    <a:pt x="527" y="3"/>
                  </a:lnTo>
                  <a:lnTo>
                    <a:pt x="548" y="0"/>
                  </a:lnTo>
                  <a:lnTo>
                    <a:pt x="563" y="3"/>
                  </a:lnTo>
                  <a:lnTo>
                    <a:pt x="577" y="7"/>
                  </a:lnTo>
                  <a:lnTo>
                    <a:pt x="584" y="18"/>
                  </a:lnTo>
                  <a:lnTo>
                    <a:pt x="588" y="28"/>
                  </a:lnTo>
                  <a:lnTo>
                    <a:pt x="591" y="39"/>
                  </a:lnTo>
                  <a:lnTo>
                    <a:pt x="584" y="54"/>
                  </a:lnTo>
                  <a:lnTo>
                    <a:pt x="577" y="68"/>
                  </a:lnTo>
                  <a:lnTo>
                    <a:pt x="541" y="122"/>
                  </a:lnTo>
                  <a:lnTo>
                    <a:pt x="516" y="154"/>
                  </a:lnTo>
                  <a:lnTo>
                    <a:pt x="509" y="168"/>
                  </a:lnTo>
                  <a:lnTo>
                    <a:pt x="498" y="175"/>
                  </a:lnTo>
                  <a:lnTo>
                    <a:pt x="488" y="183"/>
                  </a:lnTo>
                  <a:lnTo>
                    <a:pt x="477" y="186"/>
                  </a:lnTo>
                  <a:lnTo>
                    <a:pt x="488" y="197"/>
                  </a:lnTo>
                  <a:lnTo>
                    <a:pt x="498" y="211"/>
                  </a:lnTo>
                  <a:lnTo>
                    <a:pt x="502" y="222"/>
                  </a:lnTo>
                  <a:lnTo>
                    <a:pt x="502" y="233"/>
                  </a:lnTo>
                  <a:lnTo>
                    <a:pt x="498" y="247"/>
                  </a:lnTo>
                  <a:lnTo>
                    <a:pt x="495" y="258"/>
                  </a:lnTo>
                  <a:lnTo>
                    <a:pt x="491" y="261"/>
                  </a:lnTo>
                  <a:lnTo>
                    <a:pt x="498" y="269"/>
                  </a:lnTo>
                  <a:lnTo>
                    <a:pt x="505" y="283"/>
                  </a:lnTo>
                  <a:lnTo>
                    <a:pt x="513" y="301"/>
                  </a:lnTo>
                  <a:lnTo>
                    <a:pt x="513" y="322"/>
                  </a:lnTo>
                  <a:lnTo>
                    <a:pt x="509" y="347"/>
                  </a:lnTo>
                  <a:lnTo>
                    <a:pt x="505" y="351"/>
                  </a:lnTo>
                  <a:lnTo>
                    <a:pt x="513" y="369"/>
                  </a:lnTo>
                  <a:lnTo>
                    <a:pt x="520" y="383"/>
                  </a:lnTo>
                  <a:lnTo>
                    <a:pt x="520" y="401"/>
                  </a:lnTo>
                  <a:lnTo>
                    <a:pt x="520" y="412"/>
                  </a:lnTo>
                  <a:lnTo>
                    <a:pt x="513" y="426"/>
                  </a:lnTo>
                  <a:lnTo>
                    <a:pt x="495" y="458"/>
                  </a:lnTo>
                  <a:lnTo>
                    <a:pt x="473" y="491"/>
                  </a:lnTo>
                  <a:lnTo>
                    <a:pt x="445" y="519"/>
                  </a:lnTo>
                  <a:lnTo>
                    <a:pt x="423" y="541"/>
                  </a:lnTo>
                  <a:lnTo>
                    <a:pt x="409" y="566"/>
                  </a:lnTo>
                  <a:lnTo>
                    <a:pt x="402" y="587"/>
                  </a:lnTo>
                  <a:lnTo>
                    <a:pt x="394" y="605"/>
                  </a:lnTo>
                  <a:lnTo>
                    <a:pt x="387" y="616"/>
                  </a:lnTo>
                  <a:lnTo>
                    <a:pt x="376" y="623"/>
                  </a:lnTo>
                  <a:lnTo>
                    <a:pt x="366" y="630"/>
                  </a:lnTo>
                  <a:lnTo>
                    <a:pt x="351" y="634"/>
                  </a:lnTo>
                  <a:lnTo>
                    <a:pt x="319" y="638"/>
                  </a:lnTo>
                  <a:lnTo>
                    <a:pt x="283" y="638"/>
                  </a:lnTo>
                  <a:lnTo>
                    <a:pt x="251" y="634"/>
                  </a:lnTo>
                  <a:lnTo>
                    <a:pt x="226" y="627"/>
                  </a:lnTo>
                  <a:lnTo>
                    <a:pt x="208" y="616"/>
                  </a:lnTo>
                  <a:lnTo>
                    <a:pt x="204" y="613"/>
                  </a:lnTo>
                  <a:lnTo>
                    <a:pt x="204" y="605"/>
                  </a:lnTo>
                  <a:close/>
                </a:path>
              </a:pathLst>
            </a:custGeom>
            <a:solidFill>
              <a:srgbClr val="FFFFFF"/>
            </a:solidFill>
            <a:ln w="9525">
              <a:noFill/>
              <a:round/>
              <a:headEnd/>
              <a:tailEnd/>
            </a:ln>
          </p:spPr>
          <p:txBody>
            <a:bodyPr/>
            <a:lstStyle/>
            <a:p>
              <a:endParaRPr lang="en-US"/>
            </a:p>
          </p:txBody>
        </p:sp>
        <p:sp>
          <p:nvSpPr>
            <p:cNvPr id="39017" name="Freeform 104"/>
            <p:cNvSpPr>
              <a:spLocks noEditPoints="1"/>
            </p:cNvSpPr>
            <p:nvPr/>
          </p:nvSpPr>
          <p:spPr bwMode="auto">
            <a:xfrm>
              <a:off x="2462" y="2942"/>
              <a:ext cx="936" cy="890"/>
            </a:xfrm>
            <a:custGeom>
              <a:avLst/>
              <a:gdLst>
                <a:gd name="T0" fmla="*/ 10798 w 537"/>
                <a:gd name="T1" fmla="*/ 4256 h 638"/>
                <a:gd name="T2" fmla="*/ 39340 w 537"/>
                <a:gd name="T3" fmla="*/ 7183 h 638"/>
                <a:gd name="T4" fmla="*/ 50535 w 537"/>
                <a:gd name="T5" fmla="*/ 9941 h 638"/>
                <a:gd name="T6" fmla="*/ 64420 w 537"/>
                <a:gd name="T7" fmla="*/ 11101 h 638"/>
                <a:gd name="T8" fmla="*/ 87020 w 537"/>
                <a:gd name="T9" fmla="*/ 11301 h 638"/>
                <a:gd name="T10" fmla="*/ 92957 w 537"/>
                <a:gd name="T11" fmla="*/ 11101 h 638"/>
                <a:gd name="T12" fmla="*/ 81519 w 537"/>
                <a:gd name="T13" fmla="*/ 10080 h 638"/>
                <a:gd name="T14" fmla="*/ 70979 w 537"/>
                <a:gd name="T15" fmla="*/ 7400 h 638"/>
                <a:gd name="T16" fmla="*/ 33818 w 537"/>
                <a:gd name="T17" fmla="*/ 4090 h 638"/>
                <a:gd name="T18" fmla="*/ 0 w 537"/>
                <a:gd name="T19" fmla="*/ 3713 h 638"/>
                <a:gd name="T20" fmla="*/ 185304 w 537"/>
                <a:gd name="T21" fmla="*/ 34668 h 638"/>
                <a:gd name="T22" fmla="*/ 256274 w 537"/>
                <a:gd name="T23" fmla="*/ 33827 h 638"/>
                <a:gd name="T24" fmla="*/ 267605 w 537"/>
                <a:gd name="T25" fmla="*/ 32850 h 638"/>
                <a:gd name="T26" fmla="*/ 290188 w 537"/>
                <a:gd name="T27" fmla="*/ 29383 h 638"/>
                <a:gd name="T28" fmla="*/ 329183 w 537"/>
                <a:gd name="T29" fmla="*/ 26682 h 638"/>
                <a:gd name="T30" fmla="*/ 366150 w 537"/>
                <a:gd name="T31" fmla="*/ 22387 h 638"/>
                <a:gd name="T32" fmla="*/ 366150 w 537"/>
                <a:gd name="T33" fmla="*/ 20770 h 638"/>
                <a:gd name="T34" fmla="*/ 354563 w 537"/>
                <a:gd name="T35" fmla="*/ 19086 h 638"/>
                <a:gd name="T36" fmla="*/ 360876 w 537"/>
                <a:gd name="T37" fmla="*/ 17465 h 638"/>
                <a:gd name="T38" fmla="*/ 349130 w 537"/>
                <a:gd name="T39" fmla="*/ 14593 h 638"/>
                <a:gd name="T40" fmla="*/ 343777 w 537"/>
                <a:gd name="T41" fmla="*/ 14186 h 638"/>
                <a:gd name="T42" fmla="*/ 352201 w 537"/>
                <a:gd name="T43" fmla="*/ 12647 h 638"/>
                <a:gd name="T44" fmla="*/ 349130 w 537"/>
                <a:gd name="T45" fmla="*/ 11444 h 638"/>
                <a:gd name="T46" fmla="*/ 332609 w 537"/>
                <a:gd name="T47" fmla="*/ 10080 h 638"/>
                <a:gd name="T48" fmla="*/ 357740 w 537"/>
                <a:gd name="T49" fmla="*/ 9108 h 638"/>
                <a:gd name="T50" fmla="*/ 411484 w 537"/>
                <a:gd name="T51" fmla="*/ 3713 h 638"/>
                <a:gd name="T52" fmla="*/ 422139 w 537"/>
                <a:gd name="T53" fmla="*/ 2102 h 638"/>
                <a:gd name="T54" fmla="*/ 411484 w 537"/>
                <a:gd name="T55" fmla="*/ 398 h 638"/>
                <a:gd name="T56" fmla="*/ 371716 w 537"/>
                <a:gd name="T57" fmla="*/ 152 h 638"/>
                <a:gd name="T58" fmla="*/ 352201 w 537"/>
                <a:gd name="T59" fmla="*/ 981 h 638"/>
                <a:gd name="T60" fmla="*/ 377595 w 537"/>
                <a:gd name="T61" fmla="*/ 1122 h 638"/>
                <a:gd name="T62" fmla="*/ 394687 w 537"/>
                <a:gd name="T63" fmla="*/ 2475 h 638"/>
                <a:gd name="T64" fmla="*/ 380760 w 537"/>
                <a:gd name="T65" fmla="*/ 4659 h 638"/>
                <a:gd name="T66" fmla="*/ 332609 w 537"/>
                <a:gd name="T67" fmla="*/ 9108 h 638"/>
                <a:gd name="T68" fmla="*/ 307730 w 537"/>
                <a:gd name="T69" fmla="*/ 10461 h 638"/>
                <a:gd name="T70" fmla="*/ 307730 w 537"/>
                <a:gd name="T71" fmla="*/ 11301 h 638"/>
                <a:gd name="T72" fmla="*/ 318725 w 537"/>
                <a:gd name="T73" fmla="*/ 13212 h 638"/>
                <a:gd name="T74" fmla="*/ 309781 w 537"/>
                <a:gd name="T75" fmla="*/ 14593 h 638"/>
                <a:gd name="T76" fmla="*/ 307730 w 537"/>
                <a:gd name="T77" fmla="*/ 14988 h 638"/>
                <a:gd name="T78" fmla="*/ 320757 w 537"/>
                <a:gd name="T79" fmla="*/ 17075 h 638"/>
                <a:gd name="T80" fmla="*/ 318725 w 537"/>
                <a:gd name="T81" fmla="*/ 19435 h 638"/>
                <a:gd name="T82" fmla="*/ 320757 w 537"/>
                <a:gd name="T83" fmla="*/ 20619 h 638"/>
                <a:gd name="T84" fmla="*/ 327143 w 537"/>
                <a:gd name="T85" fmla="*/ 22540 h 638"/>
                <a:gd name="T86" fmla="*/ 304758 w 537"/>
                <a:gd name="T87" fmla="*/ 25447 h 638"/>
                <a:gd name="T88" fmla="*/ 261627 w 537"/>
                <a:gd name="T89" fmla="*/ 28606 h 638"/>
                <a:gd name="T90" fmla="*/ 225682 w 537"/>
                <a:gd name="T91" fmla="*/ 32309 h 638"/>
                <a:gd name="T92" fmla="*/ 213840 w 537"/>
                <a:gd name="T93" fmla="*/ 33827 h 638"/>
                <a:gd name="T94" fmla="*/ 185304 w 537"/>
                <a:gd name="T95" fmla="*/ 34668 h 63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37"/>
                <a:gd name="T145" fmla="*/ 0 h 638"/>
                <a:gd name="T146" fmla="*/ 537 w 537"/>
                <a:gd name="T147" fmla="*/ 638 h 63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37" h="638">
                  <a:moveTo>
                    <a:pt x="0" y="68"/>
                  </a:moveTo>
                  <a:lnTo>
                    <a:pt x="0" y="68"/>
                  </a:lnTo>
                  <a:lnTo>
                    <a:pt x="14" y="79"/>
                  </a:lnTo>
                  <a:lnTo>
                    <a:pt x="29" y="93"/>
                  </a:lnTo>
                  <a:lnTo>
                    <a:pt x="39" y="111"/>
                  </a:lnTo>
                  <a:lnTo>
                    <a:pt x="50" y="132"/>
                  </a:lnTo>
                  <a:lnTo>
                    <a:pt x="57" y="161"/>
                  </a:lnTo>
                  <a:lnTo>
                    <a:pt x="64" y="183"/>
                  </a:lnTo>
                  <a:lnTo>
                    <a:pt x="68" y="193"/>
                  </a:lnTo>
                  <a:lnTo>
                    <a:pt x="72" y="197"/>
                  </a:lnTo>
                  <a:lnTo>
                    <a:pt x="82" y="204"/>
                  </a:lnTo>
                  <a:lnTo>
                    <a:pt x="97" y="208"/>
                  </a:lnTo>
                  <a:lnTo>
                    <a:pt x="111" y="208"/>
                  </a:lnTo>
                  <a:lnTo>
                    <a:pt x="129" y="208"/>
                  </a:lnTo>
                  <a:lnTo>
                    <a:pt x="118" y="204"/>
                  </a:lnTo>
                  <a:lnTo>
                    <a:pt x="111" y="197"/>
                  </a:lnTo>
                  <a:lnTo>
                    <a:pt x="107" y="193"/>
                  </a:lnTo>
                  <a:lnTo>
                    <a:pt x="104" y="186"/>
                  </a:lnTo>
                  <a:lnTo>
                    <a:pt x="100" y="165"/>
                  </a:lnTo>
                  <a:lnTo>
                    <a:pt x="90" y="136"/>
                  </a:lnTo>
                  <a:lnTo>
                    <a:pt x="75" y="107"/>
                  </a:lnTo>
                  <a:lnTo>
                    <a:pt x="54" y="86"/>
                  </a:lnTo>
                  <a:lnTo>
                    <a:pt x="43" y="75"/>
                  </a:lnTo>
                  <a:lnTo>
                    <a:pt x="29" y="71"/>
                  </a:lnTo>
                  <a:lnTo>
                    <a:pt x="14" y="68"/>
                  </a:lnTo>
                  <a:lnTo>
                    <a:pt x="0" y="68"/>
                  </a:lnTo>
                  <a:close/>
                  <a:moveTo>
                    <a:pt x="236" y="638"/>
                  </a:moveTo>
                  <a:lnTo>
                    <a:pt x="236" y="638"/>
                  </a:lnTo>
                  <a:lnTo>
                    <a:pt x="269" y="638"/>
                  </a:lnTo>
                  <a:lnTo>
                    <a:pt x="301" y="634"/>
                  </a:lnTo>
                  <a:lnTo>
                    <a:pt x="326" y="623"/>
                  </a:lnTo>
                  <a:lnTo>
                    <a:pt x="333" y="616"/>
                  </a:lnTo>
                  <a:lnTo>
                    <a:pt x="340" y="605"/>
                  </a:lnTo>
                  <a:lnTo>
                    <a:pt x="348" y="587"/>
                  </a:lnTo>
                  <a:lnTo>
                    <a:pt x="355" y="566"/>
                  </a:lnTo>
                  <a:lnTo>
                    <a:pt x="369" y="541"/>
                  </a:lnTo>
                  <a:lnTo>
                    <a:pt x="391" y="519"/>
                  </a:lnTo>
                  <a:lnTo>
                    <a:pt x="419" y="491"/>
                  </a:lnTo>
                  <a:lnTo>
                    <a:pt x="441" y="458"/>
                  </a:lnTo>
                  <a:lnTo>
                    <a:pt x="459" y="426"/>
                  </a:lnTo>
                  <a:lnTo>
                    <a:pt x="466" y="412"/>
                  </a:lnTo>
                  <a:lnTo>
                    <a:pt x="466" y="401"/>
                  </a:lnTo>
                  <a:lnTo>
                    <a:pt x="466" y="383"/>
                  </a:lnTo>
                  <a:lnTo>
                    <a:pt x="459" y="369"/>
                  </a:lnTo>
                  <a:lnTo>
                    <a:pt x="451" y="351"/>
                  </a:lnTo>
                  <a:lnTo>
                    <a:pt x="455" y="347"/>
                  </a:lnTo>
                  <a:lnTo>
                    <a:pt x="459" y="322"/>
                  </a:lnTo>
                  <a:lnTo>
                    <a:pt x="459" y="301"/>
                  </a:lnTo>
                  <a:lnTo>
                    <a:pt x="451" y="283"/>
                  </a:lnTo>
                  <a:lnTo>
                    <a:pt x="444" y="269"/>
                  </a:lnTo>
                  <a:lnTo>
                    <a:pt x="437" y="261"/>
                  </a:lnTo>
                  <a:lnTo>
                    <a:pt x="441" y="258"/>
                  </a:lnTo>
                  <a:lnTo>
                    <a:pt x="444" y="247"/>
                  </a:lnTo>
                  <a:lnTo>
                    <a:pt x="448" y="233"/>
                  </a:lnTo>
                  <a:lnTo>
                    <a:pt x="448" y="222"/>
                  </a:lnTo>
                  <a:lnTo>
                    <a:pt x="444" y="211"/>
                  </a:lnTo>
                  <a:lnTo>
                    <a:pt x="434" y="197"/>
                  </a:lnTo>
                  <a:lnTo>
                    <a:pt x="423" y="186"/>
                  </a:lnTo>
                  <a:lnTo>
                    <a:pt x="434" y="183"/>
                  </a:lnTo>
                  <a:lnTo>
                    <a:pt x="444" y="175"/>
                  </a:lnTo>
                  <a:lnTo>
                    <a:pt x="455" y="168"/>
                  </a:lnTo>
                  <a:lnTo>
                    <a:pt x="462" y="154"/>
                  </a:lnTo>
                  <a:lnTo>
                    <a:pt x="487" y="122"/>
                  </a:lnTo>
                  <a:lnTo>
                    <a:pt x="523" y="68"/>
                  </a:lnTo>
                  <a:lnTo>
                    <a:pt x="530" y="54"/>
                  </a:lnTo>
                  <a:lnTo>
                    <a:pt x="537" y="39"/>
                  </a:lnTo>
                  <a:lnTo>
                    <a:pt x="534" y="28"/>
                  </a:lnTo>
                  <a:lnTo>
                    <a:pt x="530" y="18"/>
                  </a:lnTo>
                  <a:lnTo>
                    <a:pt x="523" y="7"/>
                  </a:lnTo>
                  <a:lnTo>
                    <a:pt x="509" y="3"/>
                  </a:lnTo>
                  <a:lnTo>
                    <a:pt x="494" y="0"/>
                  </a:lnTo>
                  <a:lnTo>
                    <a:pt x="473" y="3"/>
                  </a:lnTo>
                  <a:lnTo>
                    <a:pt x="459" y="7"/>
                  </a:lnTo>
                  <a:lnTo>
                    <a:pt x="448" y="18"/>
                  </a:lnTo>
                  <a:lnTo>
                    <a:pt x="466" y="18"/>
                  </a:lnTo>
                  <a:lnTo>
                    <a:pt x="480" y="21"/>
                  </a:lnTo>
                  <a:lnTo>
                    <a:pt x="491" y="25"/>
                  </a:lnTo>
                  <a:lnTo>
                    <a:pt x="498" y="36"/>
                  </a:lnTo>
                  <a:lnTo>
                    <a:pt x="502" y="46"/>
                  </a:lnTo>
                  <a:lnTo>
                    <a:pt x="502" y="57"/>
                  </a:lnTo>
                  <a:lnTo>
                    <a:pt x="494" y="71"/>
                  </a:lnTo>
                  <a:lnTo>
                    <a:pt x="484" y="86"/>
                  </a:lnTo>
                  <a:lnTo>
                    <a:pt x="448" y="136"/>
                  </a:lnTo>
                  <a:lnTo>
                    <a:pt x="423" y="168"/>
                  </a:lnTo>
                  <a:lnTo>
                    <a:pt x="412" y="179"/>
                  </a:lnTo>
                  <a:lnTo>
                    <a:pt x="401" y="190"/>
                  </a:lnTo>
                  <a:lnTo>
                    <a:pt x="391" y="193"/>
                  </a:lnTo>
                  <a:lnTo>
                    <a:pt x="380" y="197"/>
                  </a:lnTo>
                  <a:lnTo>
                    <a:pt x="391" y="208"/>
                  </a:lnTo>
                  <a:lnTo>
                    <a:pt x="401" y="226"/>
                  </a:lnTo>
                  <a:lnTo>
                    <a:pt x="401" y="233"/>
                  </a:lnTo>
                  <a:lnTo>
                    <a:pt x="405" y="243"/>
                  </a:lnTo>
                  <a:lnTo>
                    <a:pt x="401" y="261"/>
                  </a:lnTo>
                  <a:lnTo>
                    <a:pt x="394" y="269"/>
                  </a:lnTo>
                  <a:lnTo>
                    <a:pt x="391" y="272"/>
                  </a:lnTo>
                  <a:lnTo>
                    <a:pt x="391" y="276"/>
                  </a:lnTo>
                  <a:lnTo>
                    <a:pt x="398" y="283"/>
                  </a:lnTo>
                  <a:lnTo>
                    <a:pt x="405" y="294"/>
                  </a:lnTo>
                  <a:lnTo>
                    <a:pt x="408" y="315"/>
                  </a:lnTo>
                  <a:lnTo>
                    <a:pt x="408" y="333"/>
                  </a:lnTo>
                  <a:lnTo>
                    <a:pt x="405" y="358"/>
                  </a:lnTo>
                  <a:lnTo>
                    <a:pt x="405" y="365"/>
                  </a:lnTo>
                  <a:lnTo>
                    <a:pt x="408" y="380"/>
                  </a:lnTo>
                  <a:lnTo>
                    <a:pt x="412" y="398"/>
                  </a:lnTo>
                  <a:lnTo>
                    <a:pt x="416" y="415"/>
                  </a:lnTo>
                  <a:lnTo>
                    <a:pt x="412" y="426"/>
                  </a:lnTo>
                  <a:lnTo>
                    <a:pt x="405" y="441"/>
                  </a:lnTo>
                  <a:lnTo>
                    <a:pt x="387" y="469"/>
                  </a:lnTo>
                  <a:lnTo>
                    <a:pt x="362" y="501"/>
                  </a:lnTo>
                  <a:lnTo>
                    <a:pt x="333" y="527"/>
                  </a:lnTo>
                  <a:lnTo>
                    <a:pt x="312" y="552"/>
                  </a:lnTo>
                  <a:lnTo>
                    <a:pt x="297" y="573"/>
                  </a:lnTo>
                  <a:lnTo>
                    <a:pt x="287" y="595"/>
                  </a:lnTo>
                  <a:lnTo>
                    <a:pt x="279" y="613"/>
                  </a:lnTo>
                  <a:lnTo>
                    <a:pt x="272" y="623"/>
                  </a:lnTo>
                  <a:lnTo>
                    <a:pt x="262" y="630"/>
                  </a:lnTo>
                  <a:lnTo>
                    <a:pt x="236" y="638"/>
                  </a:lnTo>
                  <a:close/>
                </a:path>
              </a:pathLst>
            </a:custGeom>
            <a:solidFill>
              <a:srgbClr val="E0E0E0"/>
            </a:solidFill>
            <a:ln w="9525">
              <a:noFill/>
              <a:round/>
              <a:headEnd/>
              <a:tailEnd/>
            </a:ln>
          </p:spPr>
          <p:txBody>
            <a:bodyPr/>
            <a:lstStyle/>
            <a:p>
              <a:endParaRPr lang="en-US"/>
            </a:p>
          </p:txBody>
        </p:sp>
      </p:grpSp>
      <p:grpSp>
        <p:nvGrpSpPr>
          <p:cNvPr id="6" name="Group 105"/>
          <p:cNvGrpSpPr>
            <a:grpSpLocks/>
          </p:cNvGrpSpPr>
          <p:nvPr/>
        </p:nvGrpSpPr>
        <p:grpSpPr bwMode="auto">
          <a:xfrm>
            <a:off x="3214688" y="2528888"/>
            <a:ext cx="1033462" cy="720725"/>
            <a:chOff x="2043" y="1565"/>
            <a:chExt cx="651" cy="454"/>
          </a:xfrm>
        </p:grpSpPr>
        <p:sp>
          <p:nvSpPr>
            <p:cNvPr id="39009" name="Freeform 106"/>
            <p:cNvSpPr>
              <a:spLocks/>
            </p:cNvSpPr>
            <p:nvPr/>
          </p:nvSpPr>
          <p:spPr bwMode="auto">
            <a:xfrm>
              <a:off x="2043" y="1565"/>
              <a:ext cx="651" cy="394"/>
            </a:xfrm>
            <a:custGeom>
              <a:avLst/>
              <a:gdLst>
                <a:gd name="T0" fmla="*/ 217410 w 373"/>
                <a:gd name="T1" fmla="*/ 1339 h 283"/>
                <a:gd name="T2" fmla="*/ 217410 w 373"/>
                <a:gd name="T3" fmla="*/ 1339 h 283"/>
                <a:gd name="T4" fmla="*/ 205849 w 373"/>
                <a:gd name="T5" fmla="*/ 572 h 283"/>
                <a:gd name="T6" fmla="*/ 191736 w 373"/>
                <a:gd name="T7" fmla="*/ 0 h 283"/>
                <a:gd name="T8" fmla="*/ 173829 w 373"/>
                <a:gd name="T9" fmla="*/ 0 h 283"/>
                <a:gd name="T10" fmla="*/ 157313 w 373"/>
                <a:gd name="T11" fmla="*/ 0 h 283"/>
                <a:gd name="T12" fmla="*/ 139544 w 373"/>
                <a:gd name="T13" fmla="*/ 572 h 283"/>
                <a:gd name="T14" fmla="*/ 119917 w 373"/>
                <a:gd name="T15" fmla="*/ 1543 h 283"/>
                <a:gd name="T16" fmla="*/ 103043 w 373"/>
                <a:gd name="T17" fmla="*/ 2709 h 283"/>
                <a:gd name="T18" fmla="*/ 83400 w 373"/>
                <a:gd name="T19" fmla="*/ 4189 h 283"/>
                <a:gd name="T20" fmla="*/ 83400 w 373"/>
                <a:gd name="T21" fmla="*/ 4189 h 283"/>
                <a:gd name="T22" fmla="*/ 56646 w 373"/>
                <a:gd name="T23" fmla="*/ 6868 h 283"/>
                <a:gd name="T24" fmla="*/ 36714 w 373"/>
                <a:gd name="T25" fmla="*/ 9118 h 283"/>
                <a:gd name="T26" fmla="*/ 22556 w 373"/>
                <a:gd name="T27" fmla="*/ 11043 h 283"/>
                <a:gd name="T28" fmla="*/ 10929 w 373"/>
                <a:gd name="T29" fmla="*/ 12563 h 283"/>
                <a:gd name="T30" fmla="*/ 2431 w 373"/>
                <a:gd name="T31" fmla="*/ 14634 h 283"/>
                <a:gd name="T32" fmla="*/ 0 w 373"/>
                <a:gd name="T33" fmla="*/ 15018 h 283"/>
                <a:gd name="T34" fmla="*/ 0 w 373"/>
                <a:gd name="T35" fmla="*/ 15018 h 283"/>
                <a:gd name="T36" fmla="*/ 5566 w 373"/>
                <a:gd name="T37" fmla="*/ 14291 h 283"/>
                <a:gd name="T38" fmla="*/ 20129 w 373"/>
                <a:gd name="T39" fmla="*/ 12563 h 283"/>
                <a:gd name="T40" fmla="*/ 42963 w 373"/>
                <a:gd name="T41" fmla="*/ 10414 h 283"/>
                <a:gd name="T42" fmla="*/ 68708 w 373"/>
                <a:gd name="T43" fmla="*/ 8000 h 283"/>
                <a:gd name="T44" fmla="*/ 99598 w 373"/>
                <a:gd name="T45" fmla="*/ 5718 h 283"/>
                <a:gd name="T46" fmla="*/ 117796 w 373"/>
                <a:gd name="T47" fmla="*/ 4962 h 283"/>
                <a:gd name="T48" fmla="*/ 134019 w 373"/>
                <a:gd name="T49" fmla="*/ 4189 h 283"/>
                <a:gd name="T50" fmla="*/ 151948 w 373"/>
                <a:gd name="T51" fmla="*/ 3811 h 283"/>
                <a:gd name="T52" fmla="*/ 168307 w 373"/>
                <a:gd name="T53" fmla="*/ 3613 h 283"/>
                <a:gd name="T54" fmla="*/ 186123 w 373"/>
                <a:gd name="T55" fmla="*/ 3811 h 283"/>
                <a:gd name="T56" fmla="*/ 200276 w 373"/>
                <a:gd name="T57" fmla="*/ 4189 h 283"/>
                <a:gd name="T58" fmla="*/ 200276 w 373"/>
                <a:gd name="T59" fmla="*/ 4189 h 283"/>
                <a:gd name="T60" fmla="*/ 228408 w 373"/>
                <a:gd name="T61" fmla="*/ 5718 h 283"/>
                <a:gd name="T62" fmla="*/ 249403 w 373"/>
                <a:gd name="T63" fmla="*/ 7057 h 283"/>
                <a:gd name="T64" fmla="*/ 249403 w 373"/>
                <a:gd name="T65" fmla="*/ 7057 h 283"/>
                <a:gd name="T66" fmla="*/ 257258 w 373"/>
                <a:gd name="T67" fmla="*/ 7412 h 283"/>
                <a:gd name="T68" fmla="*/ 269132 w 373"/>
                <a:gd name="T69" fmla="*/ 7600 h 283"/>
                <a:gd name="T70" fmla="*/ 277584 w 373"/>
                <a:gd name="T71" fmla="*/ 7600 h 283"/>
                <a:gd name="T72" fmla="*/ 283686 w 373"/>
                <a:gd name="T73" fmla="*/ 7266 h 283"/>
                <a:gd name="T74" fmla="*/ 291688 w 373"/>
                <a:gd name="T75" fmla="*/ 6868 h 283"/>
                <a:gd name="T76" fmla="*/ 294805 w 373"/>
                <a:gd name="T77" fmla="*/ 6330 h 283"/>
                <a:gd name="T78" fmla="*/ 297989 w 373"/>
                <a:gd name="T79" fmla="*/ 5718 h 283"/>
                <a:gd name="T80" fmla="*/ 297989 w 373"/>
                <a:gd name="T81" fmla="*/ 4962 h 283"/>
                <a:gd name="T82" fmla="*/ 297989 w 373"/>
                <a:gd name="T83" fmla="*/ 4962 h 283"/>
                <a:gd name="T84" fmla="*/ 297989 w 373"/>
                <a:gd name="T85" fmla="*/ 4757 h 283"/>
                <a:gd name="T86" fmla="*/ 294805 w 373"/>
                <a:gd name="T87" fmla="*/ 4962 h 283"/>
                <a:gd name="T88" fmla="*/ 289243 w 373"/>
                <a:gd name="T89" fmla="*/ 5361 h 283"/>
                <a:gd name="T90" fmla="*/ 283686 w 373"/>
                <a:gd name="T91" fmla="*/ 5510 h 283"/>
                <a:gd name="T92" fmla="*/ 277584 w 373"/>
                <a:gd name="T93" fmla="*/ 5718 h 283"/>
                <a:gd name="T94" fmla="*/ 271366 w 373"/>
                <a:gd name="T95" fmla="*/ 5718 h 283"/>
                <a:gd name="T96" fmla="*/ 265936 w 373"/>
                <a:gd name="T97" fmla="*/ 5510 h 283"/>
                <a:gd name="T98" fmla="*/ 265936 w 373"/>
                <a:gd name="T99" fmla="*/ 5510 h 283"/>
                <a:gd name="T100" fmla="*/ 251693 w 373"/>
                <a:gd name="T101" fmla="*/ 4757 h 283"/>
                <a:gd name="T102" fmla="*/ 243162 w 373"/>
                <a:gd name="T103" fmla="*/ 4053 h 283"/>
                <a:gd name="T104" fmla="*/ 234707 w 373"/>
                <a:gd name="T105" fmla="*/ 2843 h 283"/>
                <a:gd name="T106" fmla="*/ 217410 w 373"/>
                <a:gd name="T107" fmla="*/ 1339 h 283"/>
                <a:gd name="T108" fmla="*/ 217410 w 373"/>
                <a:gd name="T109" fmla="*/ 1339 h 2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73"/>
                <a:gd name="T166" fmla="*/ 0 h 283"/>
                <a:gd name="T167" fmla="*/ 373 w 373"/>
                <a:gd name="T168" fmla="*/ 283 h 2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73" h="283">
                  <a:moveTo>
                    <a:pt x="272" y="25"/>
                  </a:moveTo>
                  <a:lnTo>
                    <a:pt x="272" y="25"/>
                  </a:lnTo>
                  <a:lnTo>
                    <a:pt x="258" y="11"/>
                  </a:lnTo>
                  <a:lnTo>
                    <a:pt x="240" y="0"/>
                  </a:lnTo>
                  <a:lnTo>
                    <a:pt x="218" y="0"/>
                  </a:lnTo>
                  <a:lnTo>
                    <a:pt x="197" y="0"/>
                  </a:lnTo>
                  <a:lnTo>
                    <a:pt x="175" y="11"/>
                  </a:lnTo>
                  <a:lnTo>
                    <a:pt x="150" y="29"/>
                  </a:lnTo>
                  <a:lnTo>
                    <a:pt x="129" y="51"/>
                  </a:lnTo>
                  <a:lnTo>
                    <a:pt x="104" y="79"/>
                  </a:lnTo>
                  <a:lnTo>
                    <a:pt x="71" y="129"/>
                  </a:lnTo>
                  <a:lnTo>
                    <a:pt x="46" y="172"/>
                  </a:lnTo>
                  <a:lnTo>
                    <a:pt x="28" y="208"/>
                  </a:lnTo>
                  <a:lnTo>
                    <a:pt x="14" y="237"/>
                  </a:lnTo>
                  <a:lnTo>
                    <a:pt x="3" y="276"/>
                  </a:lnTo>
                  <a:lnTo>
                    <a:pt x="0" y="283"/>
                  </a:lnTo>
                  <a:lnTo>
                    <a:pt x="7" y="269"/>
                  </a:lnTo>
                  <a:lnTo>
                    <a:pt x="25" y="237"/>
                  </a:lnTo>
                  <a:lnTo>
                    <a:pt x="54" y="197"/>
                  </a:lnTo>
                  <a:lnTo>
                    <a:pt x="86" y="151"/>
                  </a:lnTo>
                  <a:lnTo>
                    <a:pt x="125" y="108"/>
                  </a:lnTo>
                  <a:lnTo>
                    <a:pt x="147" y="94"/>
                  </a:lnTo>
                  <a:lnTo>
                    <a:pt x="168" y="79"/>
                  </a:lnTo>
                  <a:lnTo>
                    <a:pt x="190" y="72"/>
                  </a:lnTo>
                  <a:lnTo>
                    <a:pt x="211" y="68"/>
                  </a:lnTo>
                  <a:lnTo>
                    <a:pt x="233" y="72"/>
                  </a:lnTo>
                  <a:lnTo>
                    <a:pt x="251" y="79"/>
                  </a:lnTo>
                  <a:lnTo>
                    <a:pt x="286" y="108"/>
                  </a:lnTo>
                  <a:lnTo>
                    <a:pt x="312" y="133"/>
                  </a:lnTo>
                  <a:lnTo>
                    <a:pt x="322" y="140"/>
                  </a:lnTo>
                  <a:lnTo>
                    <a:pt x="337" y="144"/>
                  </a:lnTo>
                  <a:lnTo>
                    <a:pt x="347" y="144"/>
                  </a:lnTo>
                  <a:lnTo>
                    <a:pt x="355" y="137"/>
                  </a:lnTo>
                  <a:lnTo>
                    <a:pt x="365" y="129"/>
                  </a:lnTo>
                  <a:lnTo>
                    <a:pt x="369" y="119"/>
                  </a:lnTo>
                  <a:lnTo>
                    <a:pt x="373" y="108"/>
                  </a:lnTo>
                  <a:lnTo>
                    <a:pt x="373" y="94"/>
                  </a:lnTo>
                  <a:lnTo>
                    <a:pt x="373" y="90"/>
                  </a:lnTo>
                  <a:lnTo>
                    <a:pt x="369" y="94"/>
                  </a:lnTo>
                  <a:lnTo>
                    <a:pt x="362" y="101"/>
                  </a:lnTo>
                  <a:lnTo>
                    <a:pt x="355" y="104"/>
                  </a:lnTo>
                  <a:lnTo>
                    <a:pt x="347" y="108"/>
                  </a:lnTo>
                  <a:lnTo>
                    <a:pt x="340" y="108"/>
                  </a:lnTo>
                  <a:lnTo>
                    <a:pt x="333" y="104"/>
                  </a:lnTo>
                  <a:lnTo>
                    <a:pt x="315" y="90"/>
                  </a:lnTo>
                  <a:lnTo>
                    <a:pt x="304" y="76"/>
                  </a:lnTo>
                  <a:lnTo>
                    <a:pt x="294" y="54"/>
                  </a:lnTo>
                  <a:lnTo>
                    <a:pt x="272" y="25"/>
                  </a:lnTo>
                  <a:close/>
                </a:path>
              </a:pathLst>
            </a:custGeom>
            <a:solidFill>
              <a:srgbClr val="FA6106"/>
            </a:solidFill>
            <a:ln w="9525">
              <a:noFill/>
              <a:round/>
              <a:headEnd/>
              <a:tailEnd/>
            </a:ln>
          </p:spPr>
          <p:txBody>
            <a:bodyPr/>
            <a:lstStyle/>
            <a:p>
              <a:endParaRPr lang="en-US"/>
            </a:p>
          </p:txBody>
        </p:sp>
        <p:sp>
          <p:nvSpPr>
            <p:cNvPr id="39010" name="Freeform 107"/>
            <p:cNvSpPr>
              <a:spLocks/>
            </p:cNvSpPr>
            <p:nvPr/>
          </p:nvSpPr>
          <p:spPr bwMode="auto">
            <a:xfrm>
              <a:off x="2106" y="1690"/>
              <a:ext cx="443" cy="329"/>
            </a:xfrm>
            <a:custGeom>
              <a:avLst/>
              <a:gdLst>
                <a:gd name="T0" fmla="*/ 0 w 254"/>
                <a:gd name="T1" fmla="*/ 12725 h 236"/>
                <a:gd name="T2" fmla="*/ 0 w 254"/>
                <a:gd name="T3" fmla="*/ 12725 h 236"/>
                <a:gd name="T4" fmla="*/ 16876 w 254"/>
                <a:gd name="T5" fmla="*/ 9844 h 236"/>
                <a:gd name="T6" fmla="*/ 34050 w 254"/>
                <a:gd name="T7" fmla="*/ 6959 h 236"/>
                <a:gd name="T8" fmla="*/ 48214 w 254"/>
                <a:gd name="T9" fmla="*/ 5357 h 236"/>
                <a:gd name="T10" fmla="*/ 59386 w 254"/>
                <a:gd name="T11" fmla="*/ 3843 h 236"/>
                <a:gd name="T12" fmla="*/ 75845 w 254"/>
                <a:gd name="T13" fmla="*/ 2539 h 236"/>
                <a:gd name="T14" fmla="*/ 90328 w 254"/>
                <a:gd name="T15" fmla="*/ 1352 h 236"/>
                <a:gd name="T16" fmla="*/ 107548 w 254"/>
                <a:gd name="T17" fmla="*/ 576 h 236"/>
                <a:gd name="T18" fmla="*/ 124602 w 254"/>
                <a:gd name="T19" fmla="*/ 212 h 236"/>
                <a:gd name="T20" fmla="*/ 133029 w 254"/>
                <a:gd name="T21" fmla="*/ 0 h 236"/>
                <a:gd name="T22" fmla="*/ 143938 w 254"/>
                <a:gd name="T23" fmla="*/ 212 h 236"/>
                <a:gd name="T24" fmla="*/ 153165 w 254"/>
                <a:gd name="T25" fmla="*/ 396 h 236"/>
                <a:gd name="T26" fmla="*/ 161754 w 254"/>
                <a:gd name="T27" fmla="*/ 576 h 236"/>
                <a:gd name="T28" fmla="*/ 170402 w 254"/>
                <a:gd name="T29" fmla="*/ 1119 h 236"/>
                <a:gd name="T30" fmla="*/ 181229 w 254"/>
                <a:gd name="T31" fmla="*/ 1747 h 236"/>
                <a:gd name="T32" fmla="*/ 201272 w 254"/>
                <a:gd name="T33" fmla="*/ 3432 h 236"/>
                <a:gd name="T34" fmla="*/ 201272 w 254"/>
                <a:gd name="T35" fmla="*/ 3432 h 236"/>
                <a:gd name="T36" fmla="*/ 195865 w 254"/>
                <a:gd name="T37" fmla="*/ 3280 h 236"/>
                <a:gd name="T38" fmla="*/ 184438 w 254"/>
                <a:gd name="T39" fmla="*/ 2539 h 236"/>
                <a:gd name="T40" fmla="*/ 164121 w 254"/>
                <a:gd name="T41" fmla="*/ 1953 h 236"/>
                <a:gd name="T42" fmla="*/ 150278 w 254"/>
                <a:gd name="T43" fmla="*/ 1747 h 236"/>
                <a:gd name="T44" fmla="*/ 138628 w 254"/>
                <a:gd name="T45" fmla="*/ 1747 h 236"/>
                <a:gd name="T46" fmla="*/ 122186 w 254"/>
                <a:gd name="T47" fmla="*/ 1953 h 236"/>
                <a:gd name="T48" fmla="*/ 107548 w 254"/>
                <a:gd name="T49" fmla="*/ 2323 h 236"/>
                <a:gd name="T50" fmla="*/ 90328 w 254"/>
                <a:gd name="T51" fmla="*/ 3038 h 236"/>
                <a:gd name="T52" fmla="*/ 73765 w 254"/>
                <a:gd name="T53" fmla="*/ 4054 h 236"/>
                <a:gd name="T54" fmla="*/ 56353 w 254"/>
                <a:gd name="T55" fmla="*/ 5608 h 236"/>
                <a:gd name="T56" fmla="*/ 36474 w 254"/>
                <a:gd name="T57" fmla="*/ 7532 h 236"/>
                <a:gd name="T58" fmla="*/ 16876 w 254"/>
                <a:gd name="T59" fmla="*/ 9844 h 236"/>
                <a:gd name="T60" fmla="*/ 0 w 254"/>
                <a:gd name="T61" fmla="*/ 12725 h 236"/>
                <a:gd name="T62" fmla="*/ 0 w 254"/>
                <a:gd name="T63" fmla="*/ 12725 h 2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54"/>
                <a:gd name="T97" fmla="*/ 0 h 236"/>
                <a:gd name="T98" fmla="*/ 254 w 254"/>
                <a:gd name="T99" fmla="*/ 236 h 2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54" h="236">
                  <a:moveTo>
                    <a:pt x="0" y="236"/>
                  </a:moveTo>
                  <a:lnTo>
                    <a:pt x="0" y="236"/>
                  </a:lnTo>
                  <a:lnTo>
                    <a:pt x="21" y="183"/>
                  </a:lnTo>
                  <a:lnTo>
                    <a:pt x="43" y="129"/>
                  </a:lnTo>
                  <a:lnTo>
                    <a:pt x="61" y="100"/>
                  </a:lnTo>
                  <a:lnTo>
                    <a:pt x="75" y="72"/>
                  </a:lnTo>
                  <a:lnTo>
                    <a:pt x="96" y="47"/>
                  </a:lnTo>
                  <a:lnTo>
                    <a:pt x="114" y="25"/>
                  </a:lnTo>
                  <a:lnTo>
                    <a:pt x="136" y="11"/>
                  </a:lnTo>
                  <a:lnTo>
                    <a:pt x="157" y="4"/>
                  </a:lnTo>
                  <a:lnTo>
                    <a:pt x="168" y="0"/>
                  </a:lnTo>
                  <a:lnTo>
                    <a:pt x="182" y="4"/>
                  </a:lnTo>
                  <a:lnTo>
                    <a:pt x="193" y="7"/>
                  </a:lnTo>
                  <a:lnTo>
                    <a:pt x="204" y="11"/>
                  </a:lnTo>
                  <a:lnTo>
                    <a:pt x="215" y="21"/>
                  </a:lnTo>
                  <a:lnTo>
                    <a:pt x="229" y="32"/>
                  </a:lnTo>
                  <a:lnTo>
                    <a:pt x="254" y="64"/>
                  </a:lnTo>
                  <a:lnTo>
                    <a:pt x="247" y="61"/>
                  </a:lnTo>
                  <a:lnTo>
                    <a:pt x="233" y="47"/>
                  </a:lnTo>
                  <a:lnTo>
                    <a:pt x="207" y="36"/>
                  </a:lnTo>
                  <a:lnTo>
                    <a:pt x="190" y="32"/>
                  </a:lnTo>
                  <a:lnTo>
                    <a:pt x="175" y="32"/>
                  </a:lnTo>
                  <a:lnTo>
                    <a:pt x="154" y="36"/>
                  </a:lnTo>
                  <a:lnTo>
                    <a:pt x="136" y="43"/>
                  </a:lnTo>
                  <a:lnTo>
                    <a:pt x="114" y="57"/>
                  </a:lnTo>
                  <a:lnTo>
                    <a:pt x="93" y="75"/>
                  </a:lnTo>
                  <a:lnTo>
                    <a:pt x="71" y="104"/>
                  </a:lnTo>
                  <a:lnTo>
                    <a:pt x="46" y="140"/>
                  </a:lnTo>
                  <a:lnTo>
                    <a:pt x="21" y="183"/>
                  </a:lnTo>
                  <a:lnTo>
                    <a:pt x="0" y="236"/>
                  </a:lnTo>
                  <a:close/>
                </a:path>
              </a:pathLst>
            </a:custGeom>
            <a:solidFill>
              <a:srgbClr val="FFD100"/>
            </a:solidFill>
            <a:ln w="9525">
              <a:noFill/>
              <a:round/>
              <a:headEnd/>
              <a:tailEnd/>
            </a:ln>
          </p:spPr>
          <p:txBody>
            <a:bodyPr/>
            <a:lstStyle/>
            <a:p>
              <a:endParaRPr lang="en-US"/>
            </a:p>
          </p:txBody>
        </p:sp>
      </p:grpSp>
      <p:grpSp>
        <p:nvGrpSpPr>
          <p:cNvPr id="7" name="Group 108"/>
          <p:cNvGrpSpPr>
            <a:grpSpLocks/>
          </p:cNvGrpSpPr>
          <p:nvPr/>
        </p:nvGrpSpPr>
        <p:grpSpPr bwMode="auto">
          <a:xfrm>
            <a:off x="5946775" y="2165350"/>
            <a:ext cx="628650" cy="514350"/>
            <a:chOff x="1964" y="1975"/>
            <a:chExt cx="574" cy="588"/>
          </a:xfrm>
        </p:grpSpPr>
        <p:sp>
          <p:nvSpPr>
            <p:cNvPr id="39007" name="Freeform 109"/>
            <p:cNvSpPr>
              <a:spLocks noEditPoints="1"/>
            </p:cNvSpPr>
            <p:nvPr/>
          </p:nvSpPr>
          <p:spPr bwMode="auto">
            <a:xfrm>
              <a:off x="1964" y="2122"/>
              <a:ext cx="323" cy="441"/>
            </a:xfrm>
            <a:custGeom>
              <a:avLst/>
              <a:gdLst>
                <a:gd name="T0" fmla="*/ 222 w 323"/>
                <a:gd name="T1" fmla="*/ 172 h 441"/>
                <a:gd name="T2" fmla="*/ 97 w 323"/>
                <a:gd name="T3" fmla="*/ 115 h 441"/>
                <a:gd name="T4" fmla="*/ 18 w 323"/>
                <a:gd name="T5" fmla="*/ 208 h 441"/>
                <a:gd name="T6" fmla="*/ 15 w 323"/>
                <a:gd name="T7" fmla="*/ 201 h 441"/>
                <a:gd name="T8" fmla="*/ 0 w 323"/>
                <a:gd name="T9" fmla="*/ 143 h 441"/>
                <a:gd name="T10" fmla="*/ 11 w 323"/>
                <a:gd name="T11" fmla="*/ 93 h 441"/>
                <a:gd name="T12" fmla="*/ 43 w 323"/>
                <a:gd name="T13" fmla="*/ 50 h 441"/>
                <a:gd name="T14" fmla="*/ 104 w 323"/>
                <a:gd name="T15" fmla="*/ 18 h 441"/>
                <a:gd name="T16" fmla="*/ 136 w 323"/>
                <a:gd name="T17" fmla="*/ 4 h 441"/>
                <a:gd name="T18" fmla="*/ 201 w 323"/>
                <a:gd name="T19" fmla="*/ 0 h 441"/>
                <a:gd name="T20" fmla="*/ 251 w 323"/>
                <a:gd name="T21" fmla="*/ 11 h 441"/>
                <a:gd name="T22" fmla="*/ 290 w 323"/>
                <a:gd name="T23" fmla="*/ 40 h 441"/>
                <a:gd name="T24" fmla="*/ 301 w 323"/>
                <a:gd name="T25" fmla="*/ 57 h 441"/>
                <a:gd name="T26" fmla="*/ 319 w 323"/>
                <a:gd name="T27" fmla="*/ 122 h 441"/>
                <a:gd name="T28" fmla="*/ 319 w 323"/>
                <a:gd name="T29" fmla="*/ 172 h 441"/>
                <a:gd name="T30" fmla="*/ 294 w 323"/>
                <a:gd name="T31" fmla="*/ 212 h 441"/>
                <a:gd name="T32" fmla="*/ 244 w 323"/>
                <a:gd name="T33" fmla="*/ 240 h 441"/>
                <a:gd name="T34" fmla="*/ 258 w 323"/>
                <a:gd name="T35" fmla="*/ 283 h 441"/>
                <a:gd name="T36" fmla="*/ 115 w 323"/>
                <a:gd name="T37" fmla="*/ 215 h 441"/>
                <a:gd name="T38" fmla="*/ 176 w 323"/>
                <a:gd name="T39" fmla="*/ 401 h 441"/>
                <a:gd name="T40" fmla="*/ 172 w 323"/>
                <a:gd name="T41" fmla="*/ 384 h 441"/>
                <a:gd name="T42" fmla="*/ 183 w 323"/>
                <a:gd name="T43" fmla="*/ 351 h 441"/>
                <a:gd name="T44" fmla="*/ 201 w 323"/>
                <a:gd name="T45" fmla="*/ 333 h 441"/>
                <a:gd name="T46" fmla="*/ 212 w 323"/>
                <a:gd name="T47" fmla="*/ 326 h 441"/>
                <a:gd name="T48" fmla="*/ 240 w 323"/>
                <a:gd name="T49" fmla="*/ 319 h 441"/>
                <a:gd name="T50" fmla="*/ 269 w 323"/>
                <a:gd name="T51" fmla="*/ 323 h 441"/>
                <a:gd name="T52" fmla="*/ 294 w 323"/>
                <a:gd name="T53" fmla="*/ 330 h 441"/>
                <a:gd name="T54" fmla="*/ 305 w 323"/>
                <a:gd name="T55" fmla="*/ 344 h 441"/>
                <a:gd name="T56" fmla="*/ 312 w 323"/>
                <a:gd name="T57" fmla="*/ 358 h 441"/>
                <a:gd name="T58" fmla="*/ 316 w 323"/>
                <a:gd name="T59" fmla="*/ 387 h 441"/>
                <a:gd name="T60" fmla="*/ 305 w 323"/>
                <a:gd name="T61" fmla="*/ 409 h 441"/>
                <a:gd name="T62" fmla="*/ 287 w 323"/>
                <a:gd name="T63" fmla="*/ 427 h 441"/>
                <a:gd name="T64" fmla="*/ 276 w 323"/>
                <a:gd name="T65" fmla="*/ 434 h 441"/>
                <a:gd name="T66" fmla="*/ 240 w 323"/>
                <a:gd name="T67" fmla="*/ 441 h 441"/>
                <a:gd name="T68" fmla="*/ 212 w 323"/>
                <a:gd name="T69" fmla="*/ 437 h 441"/>
                <a:gd name="T70" fmla="*/ 190 w 323"/>
                <a:gd name="T71" fmla="*/ 423 h 441"/>
                <a:gd name="T72" fmla="*/ 176 w 323"/>
                <a:gd name="T73" fmla="*/ 401 h 44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3"/>
                <a:gd name="T112" fmla="*/ 0 h 441"/>
                <a:gd name="T113" fmla="*/ 323 w 323"/>
                <a:gd name="T114" fmla="*/ 441 h 44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3" h="441">
                  <a:moveTo>
                    <a:pt x="115" y="215"/>
                  </a:moveTo>
                  <a:lnTo>
                    <a:pt x="222" y="172"/>
                  </a:lnTo>
                  <a:lnTo>
                    <a:pt x="179" y="79"/>
                  </a:lnTo>
                  <a:lnTo>
                    <a:pt x="97" y="115"/>
                  </a:lnTo>
                  <a:lnTo>
                    <a:pt x="122" y="169"/>
                  </a:lnTo>
                  <a:lnTo>
                    <a:pt x="18" y="208"/>
                  </a:lnTo>
                  <a:lnTo>
                    <a:pt x="15" y="201"/>
                  </a:lnTo>
                  <a:lnTo>
                    <a:pt x="4" y="172"/>
                  </a:lnTo>
                  <a:lnTo>
                    <a:pt x="0" y="143"/>
                  </a:lnTo>
                  <a:lnTo>
                    <a:pt x="4" y="115"/>
                  </a:lnTo>
                  <a:lnTo>
                    <a:pt x="11" y="93"/>
                  </a:lnTo>
                  <a:lnTo>
                    <a:pt x="25" y="68"/>
                  </a:lnTo>
                  <a:lnTo>
                    <a:pt x="43" y="50"/>
                  </a:lnTo>
                  <a:lnTo>
                    <a:pt x="72" y="32"/>
                  </a:lnTo>
                  <a:lnTo>
                    <a:pt x="104" y="18"/>
                  </a:lnTo>
                  <a:lnTo>
                    <a:pt x="136" y="4"/>
                  </a:lnTo>
                  <a:lnTo>
                    <a:pt x="169" y="0"/>
                  </a:lnTo>
                  <a:lnTo>
                    <a:pt x="201" y="0"/>
                  </a:lnTo>
                  <a:lnTo>
                    <a:pt x="230" y="4"/>
                  </a:lnTo>
                  <a:lnTo>
                    <a:pt x="251" y="11"/>
                  </a:lnTo>
                  <a:lnTo>
                    <a:pt x="273" y="22"/>
                  </a:lnTo>
                  <a:lnTo>
                    <a:pt x="290" y="40"/>
                  </a:lnTo>
                  <a:lnTo>
                    <a:pt x="301" y="57"/>
                  </a:lnTo>
                  <a:lnTo>
                    <a:pt x="312" y="90"/>
                  </a:lnTo>
                  <a:lnTo>
                    <a:pt x="319" y="122"/>
                  </a:lnTo>
                  <a:lnTo>
                    <a:pt x="323" y="147"/>
                  </a:lnTo>
                  <a:lnTo>
                    <a:pt x="319" y="172"/>
                  </a:lnTo>
                  <a:lnTo>
                    <a:pt x="308" y="194"/>
                  </a:lnTo>
                  <a:lnTo>
                    <a:pt x="294" y="212"/>
                  </a:lnTo>
                  <a:lnTo>
                    <a:pt x="273" y="226"/>
                  </a:lnTo>
                  <a:lnTo>
                    <a:pt x="244" y="240"/>
                  </a:lnTo>
                  <a:lnTo>
                    <a:pt x="240" y="240"/>
                  </a:lnTo>
                  <a:lnTo>
                    <a:pt x="258" y="283"/>
                  </a:lnTo>
                  <a:lnTo>
                    <a:pt x="161" y="319"/>
                  </a:lnTo>
                  <a:lnTo>
                    <a:pt x="115" y="215"/>
                  </a:lnTo>
                  <a:close/>
                  <a:moveTo>
                    <a:pt x="176" y="401"/>
                  </a:moveTo>
                  <a:lnTo>
                    <a:pt x="176" y="401"/>
                  </a:lnTo>
                  <a:lnTo>
                    <a:pt x="172" y="391"/>
                  </a:lnTo>
                  <a:lnTo>
                    <a:pt x="172" y="384"/>
                  </a:lnTo>
                  <a:lnTo>
                    <a:pt x="176" y="362"/>
                  </a:lnTo>
                  <a:lnTo>
                    <a:pt x="183" y="351"/>
                  </a:lnTo>
                  <a:lnTo>
                    <a:pt x="190" y="341"/>
                  </a:lnTo>
                  <a:lnTo>
                    <a:pt x="201" y="333"/>
                  </a:lnTo>
                  <a:lnTo>
                    <a:pt x="212" y="326"/>
                  </a:lnTo>
                  <a:lnTo>
                    <a:pt x="226" y="323"/>
                  </a:lnTo>
                  <a:lnTo>
                    <a:pt x="240" y="319"/>
                  </a:lnTo>
                  <a:lnTo>
                    <a:pt x="258" y="319"/>
                  </a:lnTo>
                  <a:lnTo>
                    <a:pt x="269" y="323"/>
                  </a:lnTo>
                  <a:lnTo>
                    <a:pt x="283" y="326"/>
                  </a:lnTo>
                  <a:lnTo>
                    <a:pt x="294" y="330"/>
                  </a:lnTo>
                  <a:lnTo>
                    <a:pt x="301" y="337"/>
                  </a:lnTo>
                  <a:lnTo>
                    <a:pt x="305" y="344"/>
                  </a:lnTo>
                  <a:lnTo>
                    <a:pt x="312" y="358"/>
                  </a:lnTo>
                  <a:lnTo>
                    <a:pt x="316" y="373"/>
                  </a:lnTo>
                  <a:lnTo>
                    <a:pt x="316" y="387"/>
                  </a:lnTo>
                  <a:lnTo>
                    <a:pt x="312" y="398"/>
                  </a:lnTo>
                  <a:lnTo>
                    <a:pt x="305" y="409"/>
                  </a:lnTo>
                  <a:lnTo>
                    <a:pt x="298" y="419"/>
                  </a:lnTo>
                  <a:lnTo>
                    <a:pt x="287" y="427"/>
                  </a:lnTo>
                  <a:lnTo>
                    <a:pt x="276" y="434"/>
                  </a:lnTo>
                  <a:lnTo>
                    <a:pt x="258" y="437"/>
                  </a:lnTo>
                  <a:lnTo>
                    <a:pt x="240" y="441"/>
                  </a:lnTo>
                  <a:lnTo>
                    <a:pt x="226" y="441"/>
                  </a:lnTo>
                  <a:lnTo>
                    <a:pt x="212" y="437"/>
                  </a:lnTo>
                  <a:lnTo>
                    <a:pt x="201" y="430"/>
                  </a:lnTo>
                  <a:lnTo>
                    <a:pt x="190" y="423"/>
                  </a:lnTo>
                  <a:lnTo>
                    <a:pt x="183" y="412"/>
                  </a:lnTo>
                  <a:lnTo>
                    <a:pt x="176" y="401"/>
                  </a:lnTo>
                  <a:close/>
                </a:path>
              </a:pathLst>
            </a:custGeom>
            <a:solidFill>
              <a:srgbClr val="2EB0CF"/>
            </a:solidFill>
            <a:ln w="9525">
              <a:noFill/>
              <a:round/>
              <a:headEnd/>
              <a:tailEnd/>
            </a:ln>
          </p:spPr>
          <p:txBody>
            <a:bodyPr/>
            <a:lstStyle/>
            <a:p>
              <a:endParaRPr lang="en-US"/>
            </a:p>
          </p:txBody>
        </p:sp>
        <p:sp>
          <p:nvSpPr>
            <p:cNvPr id="39008" name="Freeform 110"/>
            <p:cNvSpPr>
              <a:spLocks noEditPoints="1"/>
            </p:cNvSpPr>
            <p:nvPr/>
          </p:nvSpPr>
          <p:spPr bwMode="auto">
            <a:xfrm>
              <a:off x="2323" y="1975"/>
              <a:ext cx="215" cy="301"/>
            </a:xfrm>
            <a:custGeom>
              <a:avLst/>
              <a:gdLst>
                <a:gd name="T0" fmla="*/ 53 w 215"/>
                <a:gd name="T1" fmla="*/ 122 h 301"/>
                <a:gd name="T2" fmla="*/ 132 w 215"/>
                <a:gd name="T3" fmla="*/ 133 h 301"/>
                <a:gd name="T4" fmla="*/ 136 w 215"/>
                <a:gd name="T5" fmla="*/ 65 h 301"/>
                <a:gd name="T6" fmla="*/ 75 w 215"/>
                <a:gd name="T7" fmla="*/ 58 h 301"/>
                <a:gd name="T8" fmla="*/ 75 w 215"/>
                <a:gd name="T9" fmla="*/ 97 h 301"/>
                <a:gd name="T10" fmla="*/ 0 w 215"/>
                <a:gd name="T11" fmla="*/ 90 h 301"/>
                <a:gd name="T12" fmla="*/ 0 w 215"/>
                <a:gd name="T13" fmla="*/ 83 h 301"/>
                <a:gd name="T14" fmla="*/ 0 w 215"/>
                <a:gd name="T15" fmla="*/ 83 h 301"/>
                <a:gd name="T16" fmla="*/ 3 w 215"/>
                <a:gd name="T17" fmla="*/ 61 h 301"/>
                <a:gd name="T18" fmla="*/ 10 w 215"/>
                <a:gd name="T19" fmla="*/ 43 h 301"/>
                <a:gd name="T20" fmla="*/ 21 w 215"/>
                <a:gd name="T21" fmla="*/ 29 h 301"/>
                <a:gd name="T22" fmla="*/ 32 w 215"/>
                <a:gd name="T23" fmla="*/ 18 h 301"/>
                <a:gd name="T24" fmla="*/ 50 w 215"/>
                <a:gd name="T25" fmla="*/ 7 h 301"/>
                <a:gd name="T26" fmla="*/ 68 w 215"/>
                <a:gd name="T27" fmla="*/ 4 h 301"/>
                <a:gd name="T28" fmla="*/ 89 w 215"/>
                <a:gd name="T29" fmla="*/ 0 h 301"/>
                <a:gd name="T30" fmla="*/ 111 w 215"/>
                <a:gd name="T31" fmla="*/ 4 h 301"/>
                <a:gd name="T32" fmla="*/ 111 w 215"/>
                <a:gd name="T33" fmla="*/ 4 h 301"/>
                <a:gd name="T34" fmla="*/ 136 w 215"/>
                <a:gd name="T35" fmla="*/ 7 h 301"/>
                <a:gd name="T36" fmla="*/ 157 w 215"/>
                <a:gd name="T37" fmla="*/ 15 h 301"/>
                <a:gd name="T38" fmla="*/ 175 w 215"/>
                <a:gd name="T39" fmla="*/ 25 h 301"/>
                <a:gd name="T40" fmla="*/ 190 w 215"/>
                <a:gd name="T41" fmla="*/ 36 h 301"/>
                <a:gd name="T42" fmla="*/ 200 w 215"/>
                <a:gd name="T43" fmla="*/ 47 h 301"/>
                <a:gd name="T44" fmla="*/ 207 w 215"/>
                <a:gd name="T45" fmla="*/ 61 h 301"/>
                <a:gd name="T46" fmla="*/ 215 w 215"/>
                <a:gd name="T47" fmla="*/ 75 h 301"/>
                <a:gd name="T48" fmla="*/ 215 w 215"/>
                <a:gd name="T49" fmla="*/ 90 h 301"/>
                <a:gd name="T50" fmla="*/ 215 w 215"/>
                <a:gd name="T51" fmla="*/ 90 h 301"/>
                <a:gd name="T52" fmla="*/ 211 w 215"/>
                <a:gd name="T53" fmla="*/ 115 h 301"/>
                <a:gd name="T54" fmla="*/ 204 w 215"/>
                <a:gd name="T55" fmla="*/ 133 h 301"/>
                <a:gd name="T56" fmla="*/ 197 w 215"/>
                <a:gd name="T57" fmla="*/ 151 h 301"/>
                <a:gd name="T58" fmla="*/ 190 w 215"/>
                <a:gd name="T59" fmla="*/ 161 h 301"/>
                <a:gd name="T60" fmla="*/ 175 w 215"/>
                <a:gd name="T61" fmla="*/ 172 h 301"/>
                <a:gd name="T62" fmla="*/ 161 w 215"/>
                <a:gd name="T63" fmla="*/ 176 h 301"/>
                <a:gd name="T64" fmla="*/ 143 w 215"/>
                <a:gd name="T65" fmla="*/ 179 h 301"/>
                <a:gd name="T66" fmla="*/ 121 w 215"/>
                <a:gd name="T67" fmla="*/ 179 h 301"/>
                <a:gd name="T68" fmla="*/ 118 w 215"/>
                <a:gd name="T69" fmla="*/ 179 h 301"/>
                <a:gd name="T70" fmla="*/ 118 w 215"/>
                <a:gd name="T71" fmla="*/ 208 h 301"/>
                <a:gd name="T72" fmla="*/ 46 w 215"/>
                <a:gd name="T73" fmla="*/ 201 h 301"/>
                <a:gd name="T74" fmla="*/ 53 w 215"/>
                <a:gd name="T75" fmla="*/ 122 h 301"/>
                <a:gd name="T76" fmla="*/ 28 w 215"/>
                <a:gd name="T77" fmla="*/ 251 h 301"/>
                <a:gd name="T78" fmla="*/ 28 w 215"/>
                <a:gd name="T79" fmla="*/ 251 h 301"/>
                <a:gd name="T80" fmla="*/ 35 w 215"/>
                <a:gd name="T81" fmla="*/ 240 h 301"/>
                <a:gd name="T82" fmla="*/ 43 w 215"/>
                <a:gd name="T83" fmla="*/ 230 h 301"/>
                <a:gd name="T84" fmla="*/ 57 w 215"/>
                <a:gd name="T85" fmla="*/ 222 h 301"/>
                <a:gd name="T86" fmla="*/ 75 w 215"/>
                <a:gd name="T87" fmla="*/ 219 h 301"/>
                <a:gd name="T88" fmla="*/ 75 w 215"/>
                <a:gd name="T89" fmla="*/ 219 h 301"/>
                <a:gd name="T90" fmla="*/ 96 w 215"/>
                <a:gd name="T91" fmla="*/ 226 h 301"/>
                <a:gd name="T92" fmla="*/ 111 w 215"/>
                <a:gd name="T93" fmla="*/ 237 h 301"/>
                <a:gd name="T94" fmla="*/ 121 w 215"/>
                <a:gd name="T95" fmla="*/ 247 h 301"/>
                <a:gd name="T96" fmla="*/ 125 w 215"/>
                <a:gd name="T97" fmla="*/ 262 h 301"/>
                <a:gd name="T98" fmla="*/ 125 w 215"/>
                <a:gd name="T99" fmla="*/ 262 h 301"/>
                <a:gd name="T100" fmla="*/ 121 w 215"/>
                <a:gd name="T101" fmla="*/ 280 h 301"/>
                <a:gd name="T102" fmla="*/ 111 w 215"/>
                <a:gd name="T103" fmla="*/ 294 h 301"/>
                <a:gd name="T104" fmla="*/ 96 w 215"/>
                <a:gd name="T105" fmla="*/ 301 h 301"/>
                <a:gd name="T106" fmla="*/ 78 w 215"/>
                <a:gd name="T107" fmla="*/ 301 h 301"/>
                <a:gd name="T108" fmla="*/ 78 w 215"/>
                <a:gd name="T109" fmla="*/ 301 h 301"/>
                <a:gd name="T110" fmla="*/ 57 w 215"/>
                <a:gd name="T111" fmla="*/ 298 h 301"/>
                <a:gd name="T112" fmla="*/ 39 w 215"/>
                <a:gd name="T113" fmla="*/ 283 h 301"/>
                <a:gd name="T114" fmla="*/ 32 w 215"/>
                <a:gd name="T115" fmla="*/ 269 h 301"/>
                <a:gd name="T116" fmla="*/ 28 w 215"/>
                <a:gd name="T117" fmla="*/ 251 h 301"/>
                <a:gd name="T118" fmla="*/ 28 w 215"/>
                <a:gd name="T119" fmla="*/ 251 h 3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5"/>
                <a:gd name="T181" fmla="*/ 0 h 301"/>
                <a:gd name="T182" fmla="*/ 215 w 215"/>
                <a:gd name="T183" fmla="*/ 301 h 3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5" h="301">
                  <a:moveTo>
                    <a:pt x="53" y="122"/>
                  </a:moveTo>
                  <a:lnTo>
                    <a:pt x="132" y="133"/>
                  </a:lnTo>
                  <a:lnTo>
                    <a:pt x="136" y="65"/>
                  </a:lnTo>
                  <a:lnTo>
                    <a:pt x="75" y="58"/>
                  </a:lnTo>
                  <a:lnTo>
                    <a:pt x="75" y="97"/>
                  </a:lnTo>
                  <a:lnTo>
                    <a:pt x="0" y="90"/>
                  </a:lnTo>
                  <a:lnTo>
                    <a:pt x="0" y="83"/>
                  </a:lnTo>
                  <a:lnTo>
                    <a:pt x="3" y="61"/>
                  </a:lnTo>
                  <a:lnTo>
                    <a:pt x="10" y="43"/>
                  </a:lnTo>
                  <a:lnTo>
                    <a:pt x="21" y="29"/>
                  </a:lnTo>
                  <a:lnTo>
                    <a:pt x="32" y="18"/>
                  </a:lnTo>
                  <a:lnTo>
                    <a:pt x="50" y="7"/>
                  </a:lnTo>
                  <a:lnTo>
                    <a:pt x="68" y="4"/>
                  </a:lnTo>
                  <a:lnTo>
                    <a:pt x="89" y="0"/>
                  </a:lnTo>
                  <a:lnTo>
                    <a:pt x="111" y="4"/>
                  </a:lnTo>
                  <a:lnTo>
                    <a:pt x="136" y="7"/>
                  </a:lnTo>
                  <a:lnTo>
                    <a:pt x="157" y="15"/>
                  </a:lnTo>
                  <a:lnTo>
                    <a:pt x="175" y="25"/>
                  </a:lnTo>
                  <a:lnTo>
                    <a:pt x="190" y="36"/>
                  </a:lnTo>
                  <a:lnTo>
                    <a:pt x="200" y="47"/>
                  </a:lnTo>
                  <a:lnTo>
                    <a:pt x="207" y="61"/>
                  </a:lnTo>
                  <a:lnTo>
                    <a:pt x="215" y="75"/>
                  </a:lnTo>
                  <a:lnTo>
                    <a:pt x="215" y="90"/>
                  </a:lnTo>
                  <a:lnTo>
                    <a:pt x="211" y="115"/>
                  </a:lnTo>
                  <a:lnTo>
                    <a:pt x="204" y="133"/>
                  </a:lnTo>
                  <a:lnTo>
                    <a:pt x="197" y="151"/>
                  </a:lnTo>
                  <a:lnTo>
                    <a:pt x="190" y="161"/>
                  </a:lnTo>
                  <a:lnTo>
                    <a:pt x="175" y="172"/>
                  </a:lnTo>
                  <a:lnTo>
                    <a:pt x="161" y="176"/>
                  </a:lnTo>
                  <a:lnTo>
                    <a:pt x="143" y="179"/>
                  </a:lnTo>
                  <a:lnTo>
                    <a:pt x="121" y="179"/>
                  </a:lnTo>
                  <a:lnTo>
                    <a:pt x="118" y="179"/>
                  </a:lnTo>
                  <a:lnTo>
                    <a:pt x="118" y="208"/>
                  </a:lnTo>
                  <a:lnTo>
                    <a:pt x="46" y="201"/>
                  </a:lnTo>
                  <a:lnTo>
                    <a:pt x="53" y="122"/>
                  </a:lnTo>
                  <a:close/>
                  <a:moveTo>
                    <a:pt x="28" y="251"/>
                  </a:moveTo>
                  <a:lnTo>
                    <a:pt x="28" y="251"/>
                  </a:lnTo>
                  <a:lnTo>
                    <a:pt x="35" y="240"/>
                  </a:lnTo>
                  <a:lnTo>
                    <a:pt x="43" y="230"/>
                  </a:lnTo>
                  <a:lnTo>
                    <a:pt x="57" y="222"/>
                  </a:lnTo>
                  <a:lnTo>
                    <a:pt x="75" y="219"/>
                  </a:lnTo>
                  <a:lnTo>
                    <a:pt x="96" y="226"/>
                  </a:lnTo>
                  <a:lnTo>
                    <a:pt x="111" y="237"/>
                  </a:lnTo>
                  <a:lnTo>
                    <a:pt x="121" y="247"/>
                  </a:lnTo>
                  <a:lnTo>
                    <a:pt x="125" y="262"/>
                  </a:lnTo>
                  <a:lnTo>
                    <a:pt x="121" y="280"/>
                  </a:lnTo>
                  <a:lnTo>
                    <a:pt x="111" y="294"/>
                  </a:lnTo>
                  <a:lnTo>
                    <a:pt x="96" y="301"/>
                  </a:lnTo>
                  <a:lnTo>
                    <a:pt x="78" y="301"/>
                  </a:lnTo>
                  <a:lnTo>
                    <a:pt x="57" y="298"/>
                  </a:lnTo>
                  <a:lnTo>
                    <a:pt x="39" y="283"/>
                  </a:lnTo>
                  <a:lnTo>
                    <a:pt x="32" y="269"/>
                  </a:lnTo>
                  <a:lnTo>
                    <a:pt x="28" y="251"/>
                  </a:lnTo>
                  <a:close/>
                </a:path>
              </a:pathLst>
            </a:custGeom>
            <a:solidFill>
              <a:srgbClr val="2EB0CF"/>
            </a:solidFill>
            <a:ln w="9525">
              <a:noFill/>
              <a:round/>
              <a:headEnd/>
              <a:tailEnd/>
            </a:ln>
          </p:spPr>
          <p:txBody>
            <a:bodyPr/>
            <a:lstStyle/>
            <a:p>
              <a:endParaRPr lang="en-US"/>
            </a:p>
          </p:txBody>
        </p:sp>
      </p:grpSp>
      <p:sp>
        <p:nvSpPr>
          <p:cNvPr id="39006" name="Text Box 111"/>
          <p:cNvSpPr txBox="1">
            <a:spLocks noChangeArrowheads="1"/>
          </p:cNvSpPr>
          <p:nvPr/>
        </p:nvSpPr>
        <p:spPr bwMode="auto">
          <a:xfrm>
            <a:off x="533400" y="457200"/>
            <a:ext cx="7848600" cy="641350"/>
          </a:xfrm>
          <a:prstGeom prst="rect">
            <a:avLst/>
          </a:prstGeom>
          <a:noFill/>
          <a:ln w="9525">
            <a:noFill/>
            <a:miter lim="800000"/>
            <a:headEnd/>
            <a:tailEnd/>
          </a:ln>
        </p:spPr>
        <p:txBody>
          <a:bodyPr>
            <a:spAutoFit/>
          </a:bodyPr>
          <a:lstStyle/>
          <a:p>
            <a:pPr algn="ctr">
              <a:spcBef>
                <a:spcPct val="50000"/>
              </a:spcBef>
            </a:pPr>
            <a:r>
              <a:rPr lang="en-US" altLang="en-US" sz="3600" b="1">
                <a:solidFill>
                  <a:schemeClr val="bg1"/>
                </a:solidFill>
              </a:rPr>
              <a:t>Questions</a:t>
            </a:r>
          </a:p>
        </p:txBody>
      </p:sp>
      <p:sp>
        <p:nvSpPr>
          <p:cNvPr id="112" name="Oval 111"/>
          <p:cNvSpPr/>
          <p:nvPr/>
        </p:nvSpPr>
        <p:spPr>
          <a:xfrm>
            <a:off x="8001000" y="5791200"/>
            <a:ext cx="1143000" cy="10668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4400" b="1" dirty="0" smtClean="0"/>
              <a:t>49</a:t>
            </a:r>
            <a:endParaRPr lang="en-US" sz="900" b="1" dirty="0"/>
          </a:p>
        </p:txBody>
      </p:sp>
      <p:sp>
        <p:nvSpPr>
          <p:cNvPr id="113" name="Rectangle 112"/>
          <p:cNvSpPr/>
          <p:nvPr/>
        </p:nvSpPr>
        <p:spPr>
          <a:xfrm>
            <a:off x="3777776" y="406569"/>
            <a:ext cx="3383619" cy="920252"/>
          </a:xfrm>
          <a:prstGeom prst="rect">
            <a:avLst/>
          </a:prstGeom>
        </p:spPr>
        <p:txBody>
          <a:bodyPr wrap="none">
            <a:spAutoFit/>
          </a:bodyPr>
          <a:lstStyle/>
          <a:p>
            <a:pPr algn="just">
              <a:lnSpc>
                <a:spcPct val="150000"/>
              </a:lnSpc>
            </a:pPr>
            <a:r>
              <a:rPr lang="en-US" sz="4000" b="1" dirty="0" smtClean="0">
                <a:solidFill>
                  <a:srgbClr val="FF0000"/>
                </a:solidFill>
              </a:rPr>
              <a:t>Any Questions </a:t>
            </a:r>
            <a:endParaRPr lang="en-US" sz="40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0" presetClass="path" presetSubtype="0" accel="50000" decel="50000" fill="hold" nodeType="afterEffect">
                                  <p:stCondLst>
                                    <p:cond delay="1500"/>
                                  </p:stCondLst>
                                  <p:childTnLst>
                                    <p:animMotion origin="layout" path="M -1.38889E-6 -2.96296E-6 C -0.04028 -0.02685 -0.08056 -0.0537 -0.09167 -0.08888 C -0.10278 -0.12407 -0.10694 -0.19097 -0.06667 -0.21111 C -0.02639 -0.23148 0.08333 -0.21296 0.15 -0.21111 C 0.21667 -0.20925 0.30417 -0.18518 0.33333 -0.2 C 0.3625 -0.21481 0.39306 -0.28356 0.325 -0.30023 C 0.25677 -0.31666 -0.04028 -0.28518 -0.075 -0.30023 C -0.10972 -0.31481 0.08056 -0.33148 0.11667 -0.38888 C 0.15278 -0.44629 0.14722 -0.54537 0.14167 -0.64444 " pathEditMode="relative" ptsTypes="aaaaaaaaA">
                                      <p:cBhvr>
                                        <p:cTn id="6" dur="3000" fill="hold"/>
                                        <p:tgtEl>
                                          <p:spTgt spid="2"/>
                                        </p:tgtEl>
                                        <p:attrNameLst>
                                          <p:attrName>ppt_x</p:attrName>
                                          <p:attrName>ppt_y</p:attrName>
                                        </p:attrNameLst>
                                      </p:cBhvr>
                                    </p:animMotion>
                                  </p:childTnLst>
                                </p:cTn>
                              </p:par>
                            </p:childTnLst>
                          </p:cTn>
                        </p:par>
                        <p:par>
                          <p:cTn id="7" fill="hold" nodeType="afterGroup">
                            <p:stCondLst>
                              <p:cond delay="4500"/>
                            </p:stCondLst>
                            <p:childTnLst>
                              <p:par>
                                <p:cTn id="8" presetID="0" presetClass="path" presetSubtype="0" accel="50000" decel="50000" fill="hold" nodeType="afterEffect">
                                  <p:stCondLst>
                                    <p:cond delay="0"/>
                                  </p:stCondLst>
                                  <p:childTnLst>
                                    <p:animMotion origin="layout" path="M 3.88889E-6 0.00347 L -0.00052 -0.03033 " pathEditMode="relative" rAng="0" ptsTypes="AA">
                                      <p:cBhvr>
                                        <p:cTn id="9" dur="2000" fill="hold"/>
                                        <p:tgtEl>
                                          <p:spTgt spid="6"/>
                                        </p:tgtEl>
                                        <p:attrNameLst>
                                          <p:attrName>ppt_x</p:attrName>
                                          <p:attrName>ppt_y</p:attrName>
                                        </p:attrNameLst>
                                      </p:cBhvr>
                                      <p:rCtr x="0" y="-17"/>
                                    </p:animMotion>
                                  </p:childTnLst>
                                </p:cTn>
                              </p:par>
                              <p:par>
                                <p:cTn id="10" presetID="0" presetClass="path" presetSubtype="0" repeatCount="2000" accel="50000" decel="50000" fill="hold" nodeType="withEffect">
                                  <p:stCondLst>
                                    <p:cond delay="0"/>
                                  </p:stCondLst>
                                  <p:childTnLst>
                                    <p:animMotion origin="layout" path="M -0.01041 0.00463 C 0.01563 0.00879 0.04219 0.01296 0.05347 0.0118 C 0.06476 0.01041 0.0684 -0.00116 0.05677 -0.00417 C 0.04531 -0.00787 -0.00694 -0.0125 -0.01649 -0.01042 C -0.02587 -0.0088 -0.01302 -0.00232 -1.94444E-6 0.00393 " pathEditMode="relative" rAng="900000" ptsTypes="aaaaA">
                                      <p:cBhvr>
                                        <p:cTn id="11" dur="2000" spd="-100000" fill="hold"/>
                                        <p:tgtEl>
                                          <p:spTgt spid="5"/>
                                        </p:tgtEl>
                                        <p:attrNameLst>
                                          <p:attrName>ppt_x</p:attrName>
                                          <p:attrName>ppt_y</p:attrName>
                                        </p:attrNameLst>
                                      </p:cBhvr>
                                      <p:rCtr x="31" y="-6"/>
                                    </p:animMotion>
                                  </p:childTnLst>
                                </p:cTn>
                              </p:par>
                            </p:childTnLst>
                          </p:cTn>
                        </p:par>
                        <p:par>
                          <p:cTn id="12" fill="hold" nodeType="afterGroup">
                            <p:stCondLst>
                              <p:cond delay="8500"/>
                            </p:stCondLst>
                            <p:childTnLst>
                              <p:par>
                                <p:cTn id="13" presetID="0" presetClass="path" presetSubtype="0" accel="50000" decel="50000" fill="hold" nodeType="afterEffect">
                                  <p:stCondLst>
                                    <p:cond delay="1500"/>
                                  </p:stCondLst>
                                  <p:childTnLst>
                                    <p:animMotion origin="layout" path="M -1.38889E-6 -2.96296E-6 C -0.04028 -0.02685 -0.08056 -0.0537 -0.09167 -0.08888 C -0.10278 -0.12407 -0.10694 -0.19097 -0.06667 -0.21111 C -0.02639 -0.23148 0.08333 -0.21296 0.15 -0.21111 C 0.21667 -0.20925 0.30417 -0.18518 0.33333 -0.2 C 0.3625 -0.21481 0.39306 -0.28356 0.325 -0.30023 C 0.25677 -0.31666 -0.04028 -0.28518 -0.075 -0.30023 C -0.10972 -0.31481 0.08056 -0.33148 0.11667 -0.38888 C 0.15278 -0.44629 0.14722 -0.54537 0.14167 -0.64444 " pathEditMode="relative" ptsTypes="aaaaaaaaA">
                                      <p:cBhvr>
                                        <p:cTn id="14" dur="3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fontScale="40000" lnSpcReduction="20000"/>
          </a:bodyPr>
          <a:lstStyle/>
          <a:p>
            <a:pPr algn="just"/>
            <a:r>
              <a:rPr lang="hi-IN" sz="4000" dirty="0" smtClean="0"/>
              <a:t>अकाउंटिंगला वेळेत थोडासा बदल झाला आहे, परंतु पर्यावरणामधील बदलांना उत्तर देताना आणि 21 व्या शतकापर्यंत औद्योगिक क्रांतीतून जात असलेल्या मध्यमवयीन काळापासूनच्या उद्दीष्टांमध्ये बदल घडवून आणून लेखापरीक्षण कायमस्वरूपी विकसित केले गेले आहे.</a:t>
            </a:r>
          </a:p>
          <a:p>
            <a:pPr algn="just"/>
            <a:r>
              <a:rPr lang="hi-IN" sz="4000" dirty="0" smtClean="0"/>
              <a:t>कंपन्या त्यांच्या क्रियांची आर्थिक स्टेटमेन्ट तयार करतात, जी त्यांच्या एकूण कामगिरीचे प्रतिनिधित्व करतात. ही आर्थिक विधाने स्वतंत्र व्यक्तींकडून तपासली जातात आणि त्यांचे मूल्यांकन केले जातात, जे उद्योगाच्या सामान्यतः स्वीकारल्या जाणार्‍या मानकांनुसार त्यांचे मूल्यांकन करतात.</a:t>
            </a:r>
          </a:p>
          <a:p>
            <a:pPr algn="just"/>
            <a:r>
              <a:rPr lang="hi-IN" sz="4000" dirty="0" smtClean="0"/>
              <a:t>ही परीक्षा व मूल्यांकन हे ऑडिट आहे.</a:t>
            </a:r>
          </a:p>
          <a:p>
            <a:pPr algn="just"/>
            <a:r>
              <a:rPr lang="hi-IN" sz="4000" dirty="0" smtClean="0"/>
              <a:t>अशाप्रकारे, ऑडिट ही कंपनीच्या आर्थिक आणि लेखाच्या नोंदी आणि स्थापित निकषांविरूद्ध स्वतंत्र व्यावसायिकांकडून सहाय्यक दस्तऐवजांची तपासणी आणि पडताळणी असते.</a:t>
            </a:r>
          </a:p>
          <a:p>
            <a:pPr algn="just"/>
            <a:r>
              <a:rPr lang="hi-IN" sz="4000" dirty="0" smtClean="0"/>
              <a:t>ऑडिट व्याख्या</a:t>
            </a:r>
          </a:p>
          <a:p>
            <a:pPr algn="just"/>
            <a:r>
              <a:rPr lang="hi-IN" sz="4000" dirty="0" smtClean="0"/>
              <a:t>“ऑडिट” हा शब्द लॅटिन शब्दापासून आला आहे. म्हणूनच, लेखा परीक्षक एक अशी व्यक्ती आहे जी ऐकते किंवा ऐकते.</a:t>
            </a:r>
          </a:p>
          <a:p>
            <a:pPr algn="just"/>
            <a:r>
              <a:rPr lang="hi-IN" sz="4000" dirty="0" smtClean="0"/>
              <a:t>शतकानुशतके, ऑडिट ही “तोंडी सुनावणी” होती ज्यात लोकांची जबाबदारी त्यांच्या जबाबदार्‍यासह न्याय्य ठरविली जाते. आता ऑडिट सक्षम आणि पात्र व्यावसायिक लेखाकारांद्वारे प्रदान केलेल्या आश्वासन सेवांपैकी एक आहे.</a:t>
            </a:r>
          </a:p>
          <a:p>
            <a:pPr algn="just"/>
            <a:r>
              <a:rPr lang="hi-IN" sz="4000" dirty="0" smtClean="0"/>
              <a:t>आर्थिक स्टेटमेन्टच्या ऑडिटचे उद्दीष्ट म्हणजे लेखा परीक्षकांना लागू असलेल्या आर्थिक रिपोर्टिंग फ्रेमवर्कद्वारे, सर्व भौतिक बाबतीत, आर्थिक स्टेटमेन्ट्स कोठे तयार होतात याबद्दल एक मत व्यक्त करण्यास सक्षम करणे</a:t>
            </a:r>
            <a:endParaRPr lang="en-US" sz="4000" dirty="0" smtClean="0"/>
          </a:p>
          <a:p>
            <a:pPr algn="just"/>
            <a:r>
              <a:rPr lang="hi-IN" sz="4000" dirty="0" smtClean="0"/>
              <a:t>लेखापरीक्षकाने निष्कर्ष काढला की आर्थिक लेखास योग्य व योग्य दृष्टिकोन दिले जातात की नाही हे लेखा परीक्षकांनी नमूद केले आहे. ही वाजवी आश्वासनाची अभिव्यक्ती आहे.</a:t>
            </a:r>
          </a:p>
          <a:p>
            <a:pPr algn="just"/>
            <a:r>
              <a:rPr lang="hi-IN" sz="4000" dirty="0" smtClean="0"/>
              <a:t>‘ऑडिटिंग’ या शब्दाची नेमकी व्याख्या देणे अवघड आहे. वेगवेगळ्या लेखकांनी दिलेल्या काही व्याख्या खालीलप्रमाणे आहेत.</a:t>
            </a:r>
          </a:p>
          <a:p>
            <a:pPr algn="just"/>
            <a:r>
              <a:rPr lang="hi-IN" sz="4000" dirty="0" smtClean="0"/>
              <a:t>इंटरनॅशनल फेडरेशन ऑफ अकाऊंटंट्स (आयएफएसी) ने दिलेल्या व्याख्याानुसार, “एखादी परीक्षा नफा देणारी असो वा नसो आणि आकार असो, किंवा कायदेशीर स्वरुपाची असो की, अशी परीक्षा घेतली जाते तेव्हा कोणत्याही घटकाच्या आर्थिक माहितीची स्वतंत्र परीक्षा असते. त्यावर मत व्यक्त करण्यासाठी. ”</a:t>
            </a:r>
          </a:p>
          <a:p>
            <a:pPr algn="just"/>
            <a:r>
              <a:rPr lang="hi-IN" sz="4000" dirty="0" smtClean="0"/>
              <a:t>आर..</a:t>
            </a:r>
            <a:endParaRPr lang="en-US" dirty="0"/>
          </a:p>
        </p:txBody>
      </p:sp>
      <p:sp>
        <p:nvSpPr>
          <p:cNvPr id="4" name="Rounded Rectangle 3"/>
          <p:cNvSpPr/>
          <p:nvPr/>
        </p:nvSpPr>
        <p:spPr>
          <a:xfrm>
            <a:off x="4724400" y="6172200"/>
            <a:ext cx="4267200" cy="533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1600200" y="58674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7</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hi-IN" sz="1600" dirty="0" smtClean="0"/>
              <a:t>स्पायसर आणि पेगलर यांनी ऑडिट म्हणून परिभाषित केले आहे; “व्यवसायाची पुस्तके, खाती आणि व्हाउचर्सची अशी तपासणी, ज्यामुळे बॅलेन्स शीट व्यवस्थित तयार केली गेली आहे आणि व्यवसायाच्या कारभाराची स्थिती कशी आहे याचा खरा आणि योग्य दृष्टिकोन सांगता येईल हे ऑडिटला स्वत: चे समाधान होईल. आणि नफा आणि तोटा खाते त्याच्या उत्कृष्ट माहितीनुसार आणि त्याला दिलेल्या स्पष्टीकरणानुसार आणि पुस्तकांद्वारे दर्शविल्यानुसार, आर्थिक कालावधीसाठी नफा किंवा तोटा याबद्दल एक खरा आणि योग्य दृष्टीकोन दिला आहे की नाही; आणि जर नसेल तर तो कोणत्या बाबतीत समाधानी नाही ”.</a:t>
            </a:r>
          </a:p>
          <a:p>
            <a:pPr algn="just"/>
            <a:r>
              <a:rPr lang="hi-IN" sz="1600" dirty="0" smtClean="0"/>
              <a:t>स्पायसर आणि पेगलर यांच्या मते ऑडिटची व्याख्या “जसे की पुस्तके, खाती आणि व्यवसायाची वाउचरची तपासणी, यामुळे लेखापत्र योग्य रितीने काढण्यात आले आहे याची खात्री करुन लेखा परीक्षक स्वत: चे समाधान करण्यास सक्षम करेल, जेणेकरून त्याचे सत्य आणि निष्पक्ष दृश्य दिले जाईल व्यवसायाच्या कारभाराची स्थिती आणि त्याचा नफा आणि तोटा खाते आर्थिक काळासाठी नफा किंवा तोटा याबद्दल एक खरा आणि योग्य दृष्टिकोन देतो की नाही, त्याच्या उत्कृष्ट माहितीनुसार आणि त्याला दिलेल्या स्पष्टीकरणानुसार आणि - पुस्तके; आणि जर नसेल तर तो कोणत्या बाबतीत समाधानी नाही. ”</a:t>
            </a:r>
          </a:p>
          <a:p>
            <a:pPr algn="just"/>
            <a:r>
              <a:rPr lang="hi-IN" sz="1600" dirty="0" smtClean="0"/>
              <a:t>वरील व्याख्यांवरून हे स्पष्ट झाले आहे की;</a:t>
            </a:r>
          </a:p>
          <a:p>
            <a:pPr algn="just"/>
            <a:r>
              <a:rPr lang="hi-IN" sz="1600" dirty="0" smtClean="0"/>
              <a:t>• ऑडिट ही व्यवसायाच्या अहवालांची पुस्तके आणि नोंदींची पद्धतशीर आणि वैज्ञानिक परीक्षा आहे,</a:t>
            </a:r>
          </a:p>
          <a:p>
            <a:pPr algn="just"/>
            <a:r>
              <a:rPr lang="en-US" sz="1600" dirty="0" err="1" smtClean="0"/>
              <a:t>Alance</a:t>
            </a:r>
            <a:r>
              <a:rPr lang="en-US" sz="1600" dirty="0" smtClean="0"/>
              <a:t> </a:t>
            </a:r>
            <a:r>
              <a:rPr lang="hi-IN" sz="1600" dirty="0" smtClean="0"/>
              <a:t>बॅलेन्सशीट आणि नफा आणि तोटा खाते योग्यरितीने काढले गेले आहे हे न्यायाधीशांना न्याय देण्यास सक्षम करते, म्हणून ते व्यवसायाच्या आर्थिक स्थितीबद्दलचा एक खरा आणि योग्य दृष्टिकोन दर्शवितो आणि आर्थिक कालावधीसाठी नफा किंवा तोटा.</a:t>
            </a:r>
          </a:p>
          <a:p>
            <a:pPr algn="just"/>
            <a:r>
              <a:rPr lang="hi-IN" sz="1600" dirty="0" smtClean="0"/>
              <a:t>व्यवसायाच्या आर्थिक आरोग्याची माहिती देण्यासाठी अचूकता आणि सत्यतेबद्दल स्वत: ला संतुष्ट करण्यासाठी ऑडिटरला विविध पुस्तके आणि खाती आणि संबंधित पुरावे पाठवावे लागतील.</a:t>
            </a:r>
          </a:p>
          <a:p>
            <a:pPr algn="just"/>
            <a:r>
              <a:rPr lang="hi-IN" sz="1600" dirty="0" smtClean="0"/>
              <a:t>कंपन्यांनी त्यांची ऑडिट पास करणे अपेक्षित आहे, कारण निकाल कंपनीच्या प्रतिष्ठा आणि यशासाठी खूप महत्त्वाचा आहे.</a:t>
            </a:r>
          </a:p>
          <a:p>
            <a:pPr algn="just"/>
            <a:r>
              <a:rPr lang="hi-IN" sz="1600" dirty="0" smtClean="0"/>
              <a:t>शेअर्सधारक आणि गुंतवणूकदारांसारख्या बाह्य कंपनीशी संबंधित संस्थांना ऑडिट करणे फारच मूल्यवान आहे कारण जेव्हा ते उद्दीष्ट उद्भवतात तेव्हा गुंतवणूकीत त्यांच्या निवडीची अतिरिक्त आश्वासन प्रदान करतात.</a:t>
            </a:r>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5" name="Oval 4"/>
          <p:cNvSpPr/>
          <p:nvPr/>
        </p:nvSpPr>
        <p:spPr>
          <a:xfrm>
            <a:off x="2209800" y="6400800"/>
            <a:ext cx="533400" cy="4572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8</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en-US" sz="1600" b="1" dirty="0" smtClean="0"/>
              <a:t>Essential Features of an Audit</a:t>
            </a:r>
            <a:endParaRPr lang="en-US" sz="1600" dirty="0" smtClean="0"/>
          </a:p>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pic>
        <p:nvPicPr>
          <p:cNvPr id="6" name="Picture 5" descr="Essential Features of an Audit"/>
          <p:cNvPicPr/>
          <p:nvPr/>
        </p:nvPicPr>
        <p:blipFill>
          <a:blip r:embed="rId2"/>
          <a:srcRect/>
          <a:stretch>
            <a:fillRect/>
          </a:stretch>
        </p:blipFill>
        <p:spPr bwMode="auto">
          <a:xfrm>
            <a:off x="1600357" y="304800"/>
            <a:ext cx="5943285" cy="3859481"/>
          </a:xfrm>
          <a:prstGeom prst="rect">
            <a:avLst/>
          </a:prstGeom>
          <a:noFill/>
          <a:ln w="9525">
            <a:noFill/>
            <a:miter lim="800000"/>
            <a:headEnd/>
            <a:tailEnd/>
          </a:ln>
        </p:spPr>
      </p:pic>
      <p:sp>
        <p:nvSpPr>
          <p:cNvPr id="7" name="Rectangle 6"/>
          <p:cNvSpPr/>
          <p:nvPr/>
        </p:nvSpPr>
        <p:spPr>
          <a:xfrm>
            <a:off x="76200" y="4191000"/>
            <a:ext cx="9067800" cy="2308324"/>
          </a:xfrm>
          <a:prstGeom prst="rect">
            <a:avLst/>
          </a:prstGeom>
        </p:spPr>
        <p:txBody>
          <a:bodyPr wrap="square">
            <a:spAutoFit/>
          </a:bodyPr>
          <a:lstStyle/>
          <a:p>
            <a:r>
              <a:rPr lang="hi-IN" dirty="0" smtClean="0"/>
              <a:t>व्याख्यांमधून लेखापरीक्षणाची सहा अत्यावश्यक वैशिष्ट्ये खालीलप्रमाणे वर्णन केली जाऊ शकतातः</a:t>
            </a:r>
          </a:p>
          <a:p>
            <a:r>
              <a:rPr lang="en-US" dirty="0" smtClean="0"/>
              <a:t>   </a:t>
            </a:r>
            <a:r>
              <a:rPr lang="hi-IN" b="1" dirty="0" smtClean="0"/>
              <a:t>पद्धतशीर प्रक्रिया</a:t>
            </a:r>
          </a:p>
          <a:p>
            <a:r>
              <a:rPr lang="hi-IN" b="1" dirty="0" smtClean="0"/>
              <a:t>• तीन-पक्षीय संबंध</a:t>
            </a:r>
          </a:p>
          <a:p>
            <a:r>
              <a:rPr lang="hi-IN" b="1" dirty="0" smtClean="0"/>
              <a:t>•</a:t>
            </a:r>
            <a:r>
              <a:rPr lang="en-US" b="1" dirty="0" smtClean="0"/>
              <a:t>  </a:t>
            </a:r>
            <a:r>
              <a:rPr lang="hi-IN" b="1" dirty="0" smtClean="0"/>
              <a:t>विषय</a:t>
            </a:r>
          </a:p>
          <a:p>
            <a:r>
              <a:rPr lang="hi-IN" b="1" dirty="0" smtClean="0"/>
              <a:t>• </a:t>
            </a:r>
            <a:r>
              <a:rPr lang="en-US" b="1" dirty="0" smtClean="0"/>
              <a:t> </a:t>
            </a:r>
            <a:r>
              <a:rPr lang="hi-IN" b="1" dirty="0" smtClean="0"/>
              <a:t>पुरावा</a:t>
            </a:r>
          </a:p>
          <a:p>
            <a:r>
              <a:rPr lang="en-US" b="1" dirty="0" smtClean="0"/>
              <a:t>    </a:t>
            </a:r>
            <a:r>
              <a:rPr lang="hi-IN" b="1" dirty="0" smtClean="0"/>
              <a:t>स्थापना निकष</a:t>
            </a:r>
          </a:p>
          <a:p>
            <a:r>
              <a:rPr lang="hi-IN" b="1" dirty="0" smtClean="0"/>
              <a:t>.</a:t>
            </a:r>
            <a:r>
              <a:rPr lang="en-US" b="1" dirty="0" smtClean="0"/>
              <a:t>   </a:t>
            </a:r>
            <a:r>
              <a:rPr lang="hi-IN" b="1" dirty="0" smtClean="0"/>
              <a:t>मत</a:t>
            </a:r>
            <a:endParaRPr lang="en-US" b="1" dirty="0"/>
          </a:p>
        </p:txBody>
      </p:sp>
      <p:sp>
        <p:nvSpPr>
          <p:cNvPr id="8" name="Oval 7"/>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sz="6000" b="1" dirty="0" smtClean="0"/>
              <a:t>9</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11265" name="Rectangle 1"/>
          <p:cNvSpPr>
            <a:spLocks noChangeArrowheads="1"/>
          </p:cNvSpPr>
          <p:nvPr/>
        </p:nvSpPr>
        <p:spPr bwMode="auto">
          <a:xfrm>
            <a:off x="0" y="0"/>
            <a:ext cx="2855269"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151515"/>
                </a:solidFill>
                <a:effectLst/>
                <a:latin typeface="Segoe UI" pitchFamily="34" charset="0"/>
                <a:ea typeface="Times New Roman" pitchFamily="18" charset="0"/>
                <a:cs typeface="Segoe UI" pitchFamily="34" charset="0"/>
              </a:rPr>
              <a:t>Objectives of an Audit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Content Placeholder 4" descr="Objectives of an Audit"/>
          <p:cNvPicPr>
            <a:picLocks noGrp="1"/>
          </p:cNvPicPr>
          <p:nvPr>
            <p:ph idx="1"/>
          </p:nvPr>
        </p:nvPicPr>
        <p:blipFill>
          <a:blip r:embed="rId2"/>
          <a:srcRect/>
          <a:stretch>
            <a:fillRect/>
          </a:stretch>
        </p:blipFill>
        <p:spPr bwMode="auto">
          <a:xfrm>
            <a:off x="5029200" y="76200"/>
            <a:ext cx="3962400" cy="2362200"/>
          </a:xfrm>
          <a:prstGeom prst="rect">
            <a:avLst/>
          </a:prstGeom>
          <a:noFill/>
          <a:ln w="9525">
            <a:noFill/>
            <a:miter lim="800000"/>
            <a:headEnd/>
            <a:tailEnd/>
          </a:ln>
        </p:spPr>
      </p:pic>
      <p:sp>
        <p:nvSpPr>
          <p:cNvPr id="6" name="Rectangle 5"/>
          <p:cNvSpPr/>
          <p:nvPr/>
        </p:nvSpPr>
        <p:spPr>
          <a:xfrm>
            <a:off x="0" y="2133600"/>
            <a:ext cx="8991600" cy="2585323"/>
          </a:xfrm>
          <a:prstGeom prst="rect">
            <a:avLst/>
          </a:prstGeom>
        </p:spPr>
        <p:txBody>
          <a:bodyPr wrap="square">
            <a:spAutoFit/>
          </a:bodyPr>
          <a:lstStyle/>
          <a:p>
            <a:r>
              <a:rPr lang="hi-IN" b="1" dirty="0" smtClean="0">
                <a:solidFill>
                  <a:srgbClr val="FF0000"/>
                </a:solidFill>
              </a:rPr>
              <a:t>ऑडिटचे प्राथमिक उद्दीष्टे</a:t>
            </a:r>
          </a:p>
          <a:p>
            <a:r>
              <a:rPr lang="hi-IN" dirty="0" smtClean="0"/>
              <a:t>ऑडिटची मुख्य उद्दीष्टे ऑडिटची प्राथमिक उद्दीष्टे म्हणून ओळखली जातात.ते खालीलप्रमाणे आहेतः</a:t>
            </a:r>
          </a:p>
          <a:p>
            <a:r>
              <a:rPr lang="hi-IN" dirty="0" smtClean="0"/>
              <a:t>1. अंतर्गत तपासणीची प्रणाली तपासणे.</a:t>
            </a:r>
          </a:p>
          <a:p>
            <a:r>
              <a:rPr lang="hi-IN" dirty="0" smtClean="0"/>
              <a:t>२. खात्यांच्या पुस्तकांची अंकगणित अचूकता तपासणे, पोस्टिंगची पडताळणी करणे, कास्टिंग, </a:t>
            </a:r>
            <a:endParaRPr lang="en-US" dirty="0" smtClean="0"/>
          </a:p>
          <a:p>
            <a:r>
              <a:rPr lang="en-US" dirty="0" smtClean="0"/>
              <a:t>      </a:t>
            </a:r>
            <a:r>
              <a:rPr lang="hi-IN" dirty="0" smtClean="0"/>
              <a:t>बॅलन्सिंग इ.</a:t>
            </a:r>
          </a:p>
          <a:p>
            <a:r>
              <a:rPr lang="hi-IN" dirty="0" smtClean="0"/>
              <a:t>3. व्यवहाराची सत्यता आणि वैधता तपासणे.</a:t>
            </a:r>
          </a:p>
          <a:p>
            <a:r>
              <a:rPr lang="en-US" dirty="0" smtClean="0"/>
              <a:t>      </a:t>
            </a:r>
            <a:r>
              <a:rPr lang="hi-IN" dirty="0" smtClean="0"/>
              <a:t>व्यवहाराचे भांडवल आणि महसूल स्वरुपाचे योग्य अंतर तपासणे.</a:t>
            </a:r>
          </a:p>
          <a:p>
            <a:r>
              <a:rPr lang="en-US" dirty="0" smtClean="0"/>
              <a:t>      </a:t>
            </a:r>
            <a:r>
              <a:rPr lang="hi-IN" dirty="0" smtClean="0"/>
              <a:t>मालमत्ता आणि उत्तरदायित्वांचे अस्तित्व आणि मूल्य याची पुष्टी.</a:t>
            </a:r>
            <a:endParaRPr lang="en-US" dirty="0"/>
          </a:p>
        </p:txBody>
      </p:sp>
      <p:sp>
        <p:nvSpPr>
          <p:cNvPr id="7" name="Rectangle 6"/>
          <p:cNvSpPr/>
          <p:nvPr/>
        </p:nvSpPr>
        <p:spPr>
          <a:xfrm>
            <a:off x="76200" y="4648200"/>
            <a:ext cx="9144000" cy="1785104"/>
          </a:xfrm>
          <a:prstGeom prst="rect">
            <a:avLst/>
          </a:prstGeom>
        </p:spPr>
        <p:txBody>
          <a:bodyPr wrap="square">
            <a:spAutoFit/>
          </a:bodyPr>
          <a:lstStyle/>
          <a:p>
            <a:r>
              <a:rPr lang="hi-IN" sz="2000" b="1" dirty="0" smtClean="0">
                <a:solidFill>
                  <a:srgbClr val="FF0000"/>
                </a:solidFill>
              </a:rPr>
              <a:t>लेखापरीक्षणाचे सहाय्यक उद्दीष्टे</a:t>
            </a:r>
          </a:p>
          <a:p>
            <a:r>
              <a:rPr lang="hi-IN" dirty="0" smtClean="0"/>
              <a:t>ही अशी उद्दीष्टे आहेत जी प्राथमिक उद्दीष्टे साध्य करण्यात मदत करतात.ते खालीलप्रमाणे आहेतः</a:t>
            </a:r>
          </a:p>
          <a:p>
            <a:r>
              <a:rPr lang="hi-IN" dirty="0" smtClean="0"/>
              <a:t>1. त्रुटी ओळखणे आणि प्रतिबंध करणे.</a:t>
            </a:r>
          </a:p>
          <a:p>
            <a:r>
              <a:rPr lang="hi-IN" dirty="0" smtClean="0"/>
              <a:t>2. फसवणूक शोधणे आणि प्रतिबंध करणे.</a:t>
            </a:r>
          </a:p>
          <a:p>
            <a:r>
              <a:rPr lang="en-US" dirty="0" smtClean="0"/>
              <a:t>      </a:t>
            </a:r>
            <a:r>
              <a:rPr lang="hi-IN" dirty="0" smtClean="0"/>
              <a:t>स्टॉकचे कमी-जास्त किंवा जास्त मूल्यांकन</a:t>
            </a:r>
            <a:endParaRPr lang="en-US" dirty="0"/>
          </a:p>
        </p:txBody>
      </p:sp>
      <p:sp>
        <p:nvSpPr>
          <p:cNvPr id="8" name="Rectangle 7"/>
          <p:cNvSpPr/>
          <p:nvPr/>
        </p:nvSpPr>
        <p:spPr>
          <a:xfrm>
            <a:off x="76200" y="399871"/>
            <a:ext cx="4953000" cy="1938992"/>
          </a:xfrm>
          <a:prstGeom prst="rect">
            <a:avLst/>
          </a:prstGeom>
        </p:spPr>
        <p:txBody>
          <a:bodyPr wrap="square">
            <a:spAutoFit/>
          </a:bodyPr>
          <a:lstStyle/>
          <a:p>
            <a:r>
              <a:rPr lang="hi-IN" sz="2400" dirty="0" smtClean="0"/>
              <a:t>आर्थिक लेखावर मत व्यक्त करणे हे ऑडिटचे उद्दीष्ट आहे. ऑडिटच्या उद्दीष्टांचे (</a:t>
            </a:r>
            <a:r>
              <a:rPr lang="en-US" sz="2400" dirty="0" err="1" smtClean="0"/>
              <a:t>i</a:t>
            </a:r>
            <a:r>
              <a:rPr lang="en-US" sz="2400" dirty="0" smtClean="0"/>
              <a:t>) </a:t>
            </a:r>
            <a:r>
              <a:rPr lang="hi-IN" sz="2400" dirty="0" smtClean="0"/>
              <a:t>प्राथमिक उद्दिष्टे आणि (</a:t>
            </a:r>
            <a:r>
              <a:rPr lang="en-US" sz="2400" dirty="0" smtClean="0"/>
              <a:t>ii) </a:t>
            </a:r>
            <a:r>
              <a:rPr lang="hi-IN" sz="2400" dirty="0" smtClean="0"/>
              <a:t>सहाय्यक उद्दिष्टे विभागली जाऊ शकतात.</a:t>
            </a:r>
          </a:p>
        </p:txBody>
      </p:sp>
      <p:sp>
        <p:nvSpPr>
          <p:cNvPr id="9" name="Oval 8"/>
          <p:cNvSpPr/>
          <p:nvPr/>
        </p:nvSpPr>
        <p:spPr>
          <a:xfrm>
            <a:off x="8153400" y="3810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b="1" dirty="0" smtClean="0"/>
              <a:t>10</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endParaRPr lang="en-US" sz="1600" dirty="0"/>
          </a:p>
        </p:txBody>
      </p:sp>
      <p:sp>
        <p:nvSpPr>
          <p:cNvPr id="4" name="Rounded Rectangle 3"/>
          <p:cNvSpPr/>
          <p:nvPr/>
        </p:nvSpPr>
        <p:spPr>
          <a:xfrm>
            <a:off x="4800600" y="6477000"/>
            <a:ext cx="4267200" cy="381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solidFill>
                  <a:schemeClr val="tx1"/>
                </a:solidFill>
              </a:rPr>
              <a:t>Presented by. </a:t>
            </a:r>
            <a:r>
              <a:rPr lang="en-US" sz="2400" b="1" dirty="0" err="1" smtClean="0">
                <a:solidFill>
                  <a:schemeClr val="tx1"/>
                </a:solidFill>
              </a:rPr>
              <a:t>Dr.Ronil</a:t>
            </a:r>
            <a:r>
              <a:rPr lang="en-US" sz="2400" b="1" dirty="0" smtClean="0">
                <a:solidFill>
                  <a:schemeClr val="tx1"/>
                </a:solidFill>
              </a:rPr>
              <a:t> K. </a:t>
            </a:r>
            <a:r>
              <a:rPr lang="en-US" sz="2400" b="1" dirty="0" err="1" smtClean="0">
                <a:solidFill>
                  <a:schemeClr val="tx1"/>
                </a:solidFill>
              </a:rPr>
              <a:t>Ahale</a:t>
            </a:r>
            <a:endParaRPr lang="en-US" sz="2400" b="1" dirty="0">
              <a:solidFill>
                <a:schemeClr val="tx1"/>
              </a:solidFill>
            </a:endParaRPr>
          </a:p>
        </p:txBody>
      </p:sp>
      <p:sp>
        <p:nvSpPr>
          <p:cNvPr id="6" name="Rectangle 5"/>
          <p:cNvSpPr/>
          <p:nvPr/>
        </p:nvSpPr>
        <p:spPr>
          <a:xfrm>
            <a:off x="76200" y="214491"/>
            <a:ext cx="9144000" cy="6186309"/>
          </a:xfrm>
          <a:prstGeom prst="rect">
            <a:avLst/>
          </a:prstGeom>
        </p:spPr>
        <p:txBody>
          <a:bodyPr wrap="square">
            <a:spAutoFit/>
          </a:bodyPr>
          <a:lstStyle/>
          <a:p>
            <a:pPr algn="just">
              <a:lnSpc>
                <a:spcPct val="150000"/>
              </a:lnSpc>
            </a:pPr>
            <a:r>
              <a:rPr lang="hi-IN" b="1" dirty="0" smtClean="0">
                <a:solidFill>
                  <a:srgbClr val="FF0000"/>
                </a:solidFill>
              </a:rPr>
              <a:t>ऑडिटचे आर्थिक फायदे</a:t>
            </a:r>
          </a:p>
          <a:p>
            <a:pPr algn="just">
              <a:lnSpc>
                <a:spcPct val="150000"/>
              </a:lnSpc>
            </a:pPr>
            <a:r>
              <a:rPr lang="hi-IN" sz="1600" dirty="0" smtClean="0"/>
              <a:t>काही विशिष्ट आर्थिक फायदे ऑडिटमधून मिळतात. आर्थिक स्टेटमेंट ऑडिटचे आर्थिक फायदे खालीलप्रमाणे आहेतः</a:t>
            </a:r>
          </a:p>
          <a:p>
            <a:pPr algn="just">
              <a:lnSpc>
                <a:spcPct val="150000"/>
              </a:lnSpc>
            </a:pPr>
            <a:r>
              <a:rPr lang="hi-IN" sz="1600" dirty="0" smtClean="0"/>
              <a:t>1. </a:t>
            </a:r>
            <a:r>
              <a:rPr lang="hi-IN" sz="1600" dirty="0" smtClean="0">
                <a:solidFill>
                  <a:srgbClr val="FF0000"/>
                </a:solidFill>
              </a:rPr>
              <a:t>भांडवली बाजारात प्रवेश</a:t>
            </a:r>
            <a:r>
              <a:rPr lang="en-US" sz="1600" dirty="0" smtClean="0">
                <a:solidFill>
                  <a:srgbClr val="FF0000"/>
                </a:solidFill>
              </a:rPr>
              <a:t>--</a:t>
            </a:r>
            <a:endParaRPr lang="hi-IN" sz="1600" dirty="0" smtClean="0">
              <a:solidFill>
                <a:srgbClr val="FF0000"/>
              </a:solidFill>
            </a:endParaRPr>
          </a:p>
          <a:p>
            <a:pPr algn="just">
              <a:lnSpc>
                <a:spcPct val="150000"/>
              </a:lnSpc>
            </a:pPr>
            <a:r>
              <a:rPr lang="hi-IN" sz="1600" dirty="0" smtClean="0"/>
              <a:t>सिक्युरिटीज नोंदणी करण्यासाठी सार्वजनिक मर्यादित कंपन्यांनी सिक्युरिटीज आणि एक्सचेंज कमिशनच्या अंतर्गत ऑडिट आवश्यकता पूर्ण केल्या पाहिजेत आणि सिक्युरिटीज मार्केटमध्ये त्यांचा व्यवहार करावा.</a:t>
            </a:r>
          </a:p>
          <a:p>
            <a:pPr algn="just">
              <a:lnSpc>
                <a:spcPct val="150000"/>
              </a:lnSpc>
            </a:pPr>
            <a:r>
              <a:rPr lang="hi-IN" sz="1600" dirty="0" smtClean="0"/>
              <a:t>ऑडिटशिवाय कंपन्यांना या भांडवली बाजारात प्रवेश नाकारला जाईल.</a:t>
            </a:r>
          </a:p>
          <a:p>
            <a:pPr algn="just">
              <a:lnSpc>
                <a:spcPct val="150000"/>
              </a:lnSpc>
            </a:pPr>
            <a:r>
              <a:rPr lang="hi-IN" sz="1600" dirty="0" smtClean="0"/>
              <a:t>२. </a:t>
            </a:r>
            <a:r>
              <a:rPr lang="hi-IN" sz="1600" dirty="0" smtClean="0">
                <a:solidFill>
                  <a:srgbClr val="FF0000"/>
                </a:solidFill>
              </a:rPr>
              <a:t>भांडवलाची कमी किंमत</a:t>
            </a:r>
            <a:r>
              <a:rPr lang="en-US" sz="1600" dirty="0" smtClean="0">
                <a:solidFill>
                  <a:srgbClr val="FF0000"/>
                </a:solidFill>
              </a:rPr>
              <a:t>--</a:t>
            </a:r>
            <a:endParaRPr lang="hi-IN" sz="1600" dirty="0" smtClean="0">
              <a:solidFill>
                <a:srgbClr val="FF0000"/>
              </a:solidFill>
            </a:endParaRPr>
          </a:p>
          <a:p>
            <a:pPr algn="just">
              <a:lnSpc>
                <a:spcPct val="150000"/>
              </a:lnSpc>
            </a:pPr>
            <a:r>
              <a:rPr lang="hi-IN" sz="1600" dirty="0" smtClean="0"/>
              <a:t>ऑडिट केलेल्या आर्थिक स्टेटमेन्टशी संबंधित माहिती कमी झालेल्या जोखमीमुळे लेनदार कमी व्याज दर देऊ शकतात आणि गुंतवणूकदार त्यांच्या गुंतवणूकीवर कमी व्याज दर स्वीकारण्यास तयार होऊ शकतात.</a:t>
            </a:r>
          </a:p>
          <a:p>
            <a:pPr algn="just">
              <a:lnSpc>
                <a:spcPct val="150000"/>
              </a:lnSpc>
            </a:pPr>
            <a:r>
              <a:rPr lang="hi-IN" sz="1600" dirty="0" smtClean="0"/>
              <a:t>3.</a:t>
            </a:r>
            <a:r>
              <a:rPr lang="hi-IN" sz="1600" dirty="0" smtClean="0">
                <a:solidFill>
                  <a:srgbClr val="FF0000"/>
                </a:solidFill>
              </a:rPr>
              <a:t> कमकुवतपणा आणि फसवणूकीचा निर्धार</a:t>
            </a:r>
            <a:r>
              <a:rPr lang="en-US" sz="1600" dirty="0" smtClean="0">
                <a:solidFill>
                  <a:srgbClr val="FF0000"/>
                </a:solidFill>
              </a:rPr>
              <a:t>--</a:t>
            </a:r>
            <a:endParaRPr lang="hi-IN" sz="1600" dirty="0" smtClean="0">
              <a:solidFill>
                <a:srgbClr val="FF0000"/>
              </a:solidFill>
            </a:endParaRPr>
          </a:p>
          <a:p>
            <a:pPr algn="just">
              <a:lnSpc>
                <a:spcPct val="150000"/>
              </a:lnSpc>
            </a:pPr>
            <a:r>
              <a:rPr lang="hi-IN" sz="1600" dirty="0" smtClean="0"/>
              <a:t>जेव्हा कर्मचार्‍यांना हे माहित असते की स्वतंत्र ऑडिट करावयाचे आहे, ते लेखा कार्य करण्याच्या कामात कमी चुका करण्याची काळजी घेतात आणि कंपनीच्या मालमत्तेची चुकीची शक्यता कमी होते.</a:t>
            </a:r>
          </a:p>
          <a:p>
            <a:pPr algn="just">
              <a:lnSpc>
                <a:spcPct val="150000"/>
              </a:lnSpc>
            </a:pPr>
            <a:r>
              <a:rPr lang="hi-IN" sz="1600" dirty="0" smtClean="0"/>
              <a:t>4. </a:t>
            </a:r>
            <a:r>
              <a:rPr lang="hi-IN" sz="1600" dirty="0" smtClean="0">
                <a:solidFill>
                  <a:srgbClr val="FF0000"/>
                </a:solidFill>
              </a:rPr>
              <a:t>नियंत्रण आणि ऑपरेशनल सुधारणा</a:t>
            </a:r>
            <a:r>
              <a:rPr lang="en-US" sz="1600" dirty="0" smtClean="0">
                <a:solidFill>
                  <a:srgbClr val="FF0000"/>
                </a:solidFill>
              </a:rPr>
              <a:t>--</a:t>
            </a:r>
            <a:endParaRPr lang="hi-IN" sz="1600" dirty="0" smtClean="0">
              <a:solidFill>
                <a:srgbClr val="FF0000"/>
              </a:solidFill>
            </a:endParaRPr>
          </a:p>
          <a:p>
            <a:pPr algn="just">
              <a:lnSpc>
                <a:spcPct val="150000"/>
              </a:lnSpc>
            </a:pPr>
            <a:r>
              <a:rPr lang="hi-IN" sz="1600" dirty="0" smtClean="0"/>
              <a:t>स्वतंत्र लेखापरीक्षक वारंवार ग्राहकांची संघटनांमधील नियंत्रणे सुधारण्यासाठी आणि कार्यकारी क्षमता सुधारण्यासाठी सूचना देऊ शकतात.</a:t>
            </a:r>
            <a:endParaRPr lang="en-US" sz="1600" dirty="0"/>
          </a:p>
        </p:txBody>
      </p:sp>
      <p:sp>
        <p:nvSpPr>
          <p:cNvPr id="5" name="Oval 4"/>
          <p:cNvSpPr/>
          <p:nvPr/>
        </p:nvSpPr>
        <p:spPr>
          <a:xfrm>
            <a:off x="8153400" y="76200"/>
            <a:ext cx="914400" cy="7620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b="1" dirty="0" smtClean="0"/>
              <a:t>11</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9408</Words>
  <Application>Microsoft Office PowerPoint</Application>
  <PresentationFormat>On-screen Show (4:3)</PresentationFormat>
  <Paragraphs>626</Paragraphs>
  <Slides>47</Slides>
  <Notes>2</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Dr.H.N.Sinha Arts and Commerce College, Patur Dist-Akola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Dr.H.N.Sinha Arts and Commerce College, Patur Dist-Akola</dc:title>
  <dc:creator>a1</dc:creator>
  <cp:lastModifiedBy>a1</cp:lastModifiedBy>
  <cp:revision>23</cp:revision>
  <dcterms:created xsi:type="dcterms:W3CDTF">2021-01-27T02:11:36Z</dcterms:created>
  <dcterms:modified xsi:type="dcterms:W3CDTF">2021-12-20T00:58:38Z</dcterms:modified>
</cp:coreProperties>
</file>